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46" r:id="rId2"/>
  </p:sldMasterIdLst>
  <p:notesMasterIdLst>
    <p:notesMasterId r:id="rId13"/>
  </p:notesMasterIdLst>
  <p:sldIdLst>
    <p:sldId id="258" r:id="rId3"/>
    <p:sldId id="257" r:id="rId4"/>
    <p:sldId id="260" r:id="rId5"/>
    <p:sldId id="267" r:id="rId6"/>
    <p:sldId id="263" r:id="rId7"/>
    <p:sldId id="264" r:id="rId8"/>
    <p:sldId id="262" r:id="rId9"/>
    <p:sldId id="261" r:id="rId10"/>
    <p:sldId id="266"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5EF0C-1737-37CA-684B-8FC44EBF8C3D}" v="229" dt="2022-10-25T22:01:04.060"/>
    <p1510:client id="{7C823790-B90B-AB66-F280-5250CCB7319E}" v="13" dt="2022-10-26T20:27:31.540"/>
    <p1510:client id="{ABAD6CED-03BC-B38D-6A31-0B90BC751406}" v="24" dt="2022-10-25T21:52:20.975"/>
    <p1510:client id="{CF0D6EED-A11B-8235-201A-13457C85E5A1}" v="626" dt="2022-10-27T05:32:15.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Kailley" userId="S::kailley_a@surreyschools.ca::91bc126f-895e-4db2-9459-594b48acae9b" providerId="AD" clId="Web-{2B75EF0C-1737-37CA-684B-8FC44EBF8C3D}"/>
    <pc:docChg chg="addSld modSld sldOrd">
      <pc:chgData name="Angela Kailley" userId="S::kailley_a@surreyschools.ca::91bc126f-895e-4db2-9459-594b48acae9b" providerId="AD" clId="Web-{2B75EF0C-1737-37CA-684B-8FC44EBF8C3D}" dt="2022-10-25T22:01:03.857" v="159" actId="1076"/>
      <pc:docMkLst>
        <pc:docMk/>
      </pc:docMkLst>
      <pc:sldChg chg="modSp modNotes">
        <pc:chgData name="Angela Kailley" userId="S::kailley_a@surreyschools.ca::91bc126f-895e-4db2-9459-594b48acae9b" providerId="AD" clId="Web-{2B75EF0C-1737-37CA-684B-8FC44EBF8C3D}" dt="2022-10-25T21:43:46.324" v="95"/>
        <pc:sldMkLst>
          <pc:docMk/>
          <pc:sldMk cId="476338838" sldId="257"/>
        </pc:sldMkLst>
        <pc:spChg chg="mod">
          <ac:chgData name="Angela Kailley" userId="S::kailley_a@surreyschools.ca::91bc126f-895e-4db2-9459-594b48acae9b" providerId="AD" clId="Web-{2B75EF0C-1737-37CA-684B-8FC44EBF8C3D}" dt="2022-10-25T21:42:15.823" v="93" actId="20577"/>
          <ac:spMkLst>
            <pc:docMk/>
            <pc:sldMk cId="476338838" sldId="257"/>
            <ac:spMk id="5" creationId="{0C562D78-B514-9699-F9B8-3B7AE325DF53}"/>
          </ac:spMkLst>
        </pc:spChg>
      </pc:sldChg>
      <pc:sldChg chg="modNotes">
        <pc:chgData name="Angela Kailley" userId="S::kailley_a@surreyschools.ca::91bc126f-895e-4db2-9459-594b48acae9b" providerId="AD" clId="Web-{2B75EF0C-1737-37CA-684B-8FC44EBF8C3D}" dt="2022-10-20T20:24:43.238" v="1"/>
        <pc:sldMkLst>
          <pc:docMk/>
          <pc:sldMk cId="3129725652" sldId="260"/>
        </pc:sldMkLst>
      </pc:sldChg>
      <pc:sldChg chg="ord">
        <pc:chgData name="Angela Kailley" userId="S::kailley_a@surreyschools.ca::91bc126f-895e-4db2-9459-594b48acae9b" providerId="AD" clId="Web-{2B75EF0C-1737-37CA-684B-8FC44EBF8C3D}" dt="2022-10-25T21:41:40.135" v="77"/>
        <pc:sldMkLst>
          <pc:docMk/>
          <pc:sldMk cId="3373672705" sldId="261"/>
        </pc:sldMkLst>
      </pc:sldChg>
      <pc:sldChg chg="modSp">
        <pc:chgData name="Angela Kailley" userId="S::kailley_a@surreyschools.ca::91bc126f-895e-4db2-9459-594b48acae9b" providerId="AD" clId="Web-{2B75EF0C-1737-37CA-684B-8FC44EBF8C3D}" dt="2022-10-20T20:26:02.177" v="11" actId="20577"/>
        <pc:sldMkLst>
          <pc:docMk/>
          <pc:sldMk cId="3285845530" sldId="263"/>
        </pc:sldMkLst>
        <pc:spChg chg="mod">
          <ac:chgData name="Angela Kailley" userId="S::kailley_a@surreyschools.ca::91bc126f-895e-4db2-9459-594b48acae9b" providerId="AD" clId="Web-{2B75EF0C-1737-37CA-684B-8FC44EBF8C3D}" dt="2022-10-20T20:26:02.177" v="11" actId="20577"/>
          <ac:spMkLst>
            <pc:docMk/>
            <pc:sldMk cId="3285845530" sldId="263"/>
            <ac:spMk id="3" creationId="{984A6DBB-6782-43D1-081E-FA8525DE475B}"/>
          </ac:spMkLst>
        </pc:spChg>
      </pc:sldChg>
      <pc:sldChg chg="modSp new">
        <pc:chgData name="Angela Kailley" userId="S::kailley_a@surreyschools.ca::91bc126f-895e-4db2-9459-594b48acae9b" providerId="AD" clId="Web-{2B75EF0C-1737-37CA-684B-8FC44EBF8C3D}" dt="2022-10-25T22:01:03.857" v="159" actId="1076"/>
        <pc:sldMkLst>
          <pc:docMk/>
          <pc:sldMk cId="122149032" sldId="267"/>
        </pc:sldMkLst>
        <pc:spChg chg="mod">
          <ac:chgData name="Angela Kailley" userId="S::kailley_a@surreyschools.ca::91bc126f-895e-4db2-9459-594b48acae9b" providerId="AD" clId="Web-{2B75EF0C-1737-37CA-684B-8FC44EBF8C3D}" dt="2022-10-25T22:00:13.544" v="147" actId="14100"/>
          <ac:spMkLst>
            <pc:docMk/>
            <pc:sldMk cId="122149032" sldId="267"/>
            <ac:spMk id="2" creationId="{A6B6B1A1-26EB-83C8-C8E7-5273C2781994}"/>
          </ac:spMkLst>
        </pc:spChg>
        <pc:spChg chg="mod">
          <ac:chgData name="Angela Kailley" userId="S::kailley_a@surreyschools.ca::91bc126f-895e-4db2-9459-594b48acae9b" providerId="AD" clId="Web-{2B75EF0C-1737-37CA-684B-8FC44EBF8C3D}" dt="2022-10-25T22:01:03.857" v="159" actId="1076"/>
          <ac:spMkLst>
            <pc:docMk/>
            <pc:sldMk cId="122149032" sldId="267"/>
            <ac:spMk id="3" creationId="{5BE56C18-AEB4-EFDD-D73B-BC34A1E91EB5}"/>
          </ac:spMkLst>
        </pc:spChg>
      </pc:sldChg>
    </pc:docChg>
  </pc:docChgLst>
  <pc:docChgLst>
    <pc:chgData name="Angela Kailley" userId="S::kailley_a@surreyschools.ca::91bc126f-895e-4db2-9459-594b48acae9b" providerId="AD" clId="Web-{CF0D6EED-A11B-8235-201A-13457C85E5A1}"/>
    <pc:docChg chg="modSld">
      <pc:chgData name="Angela Kailley" userId="S::kailley_a@surreyschools.ca::91bc126f-895e-4db2-9459-594b48acae9b" providerId="AD" clId="Web-{CF0D6EED-A11B-8235-201A-13457C85E5A1}" dt="2022-10-27T05:32:15.595" v="354" actId="1076"/>
      <pc:docMkLst>
        <pc:docMk/>
      </pc:docMkLst>
      <pc:sldChg chg="modSp">
        <pc:chgData name="Angela Kailley" userId="S::kailley_a@surreyschools.ca::91bc126f-895e-4db2-9459-594b48acae9b" providerId="AD" clId="Web-{CF0D6EED-A11B-8235-201A-13457C85E5A1}" dt="2022-10-27T04:58:11.884" v="80" actId="20577"/>
        <pc:sldMkLst>
          <pc:docMk/>
          <pc:sldMk cId="476338838" sldId="257"/>
        </pc:sldMkLst>
        <pc:spChg chg="mod">
          <ac:chgData name="Angela Kailley" userId="S::kailley_a@surreyschools.ca::91bc126f-895e-4db2-9459-594b48acae9b" providerId="AD" clId="Web-{CF0D6EED-A11B-8235-201A-13457C85E5A1}" dt="2022-10-27T04:58:11.884" v="80" actId="20577"/>
          <ac:spMkLst>
            <pc:docMk/>
            <pc:sldMk cId="476338838" sldId="257"/>
            <ac:spMk id="5" creationId="{0C562D78-B514-9699-F9B8-3B7AE325DF53}"/>
          </ac:spMkLst>
        </pc:spChg>
      </pc:sldChg>
      <pc:sldChg chg="modSp">
        <pc:chgData name="Angela Kailley" userId="S::kailley_a@surreyschools.ca::91bc126f-895e-4db2-9459-594b48acae9b" providerId="AD" clId="Web-{CF0D6EED-A11B-8235-201A-13457C85E5A1}" dt="2022-10-27T05:07:58.367" v="325" actId="20577"/>
        <pc:sldMkLst>
          <pc:docMk/>
          <pc:sldMk cId="629416027" sldId="259"/>
        </pc:sldMkLst>
        <pc:spChg chg="mod">
          <ac:chgData name="Angela Kailley" userId="S::kailley_a@surreyschools.ca::91bc126f-895e-4db2-9459-594b48acae9b" providerId="AD" clId="Web-{CF0D6EED-A11B-8235-201A-13457C85E5A1}" dt="2022-10-27T05:07:58.367" v="325" actId="20577"/>
          <ac:spMkLst>
            <pc:docMk/>
            <pc:sldMk cId="629416027" sldId="259"/>
            <ac:spMk id="3" creationId="{2F7931B8-D2D1-4363-075C-81A399865C8C}"/>
          </ac:spMkLst>
        </pc:spChg>
      </pc:sldChg>
      <pc:sldChg chg="modSp">
        <pc:chgData name="Angela Kailley" userId="S::kailley_a@surreyschools.ca::91bc126f-895e-4db2-9459-594b48acae9b" providerId="AD" clId="Web-{CF0D6EED-A11B-8235-201A-13457C85E5A1}" dt="2022-10-27T04:43:32.243" v="36" actId="20577"/>
        <pc:sldMkLst>
          <pc:docMk/>
          <pc:sldMk cId="3373672705" sldId="261"/>
        </pc:sldMkLst>
        <pc:spChg chg="mod">
          <ac:chgData name="Angela Kailley" userId="S::kailley_a@surreyschools.ca::91bc126f-895e-4db2-9459-594b48acae9b" providerId="AD" clId="Web-{CF0D6EED-A11B-8235-201A-13457C85E5A1}" dt="2022-10-27T04:43:32.243" v="36" actId="20577"/>
          <ac:spMkLst>
            <pc:docMk/>
            <pc:sldMk cId="3373672705" sldId="261"/>
            <ac:spMk id="3" creationId="{9DBA353C-A2DB-07DA-DA44-68573CA800B1}"/>
          </ac:spMkLst>
        </pc:spChg>
      </pc:sldChg>
      <pc:sldChg chg="modSp">
        <pc:chgData name="Angela Kailley" userId="S::kailley_a@surreyschools.ca::91bc126f-895e-4db2-9459-594b48acae9b" providerId="AD" clId="Web-{CF0D6EED-A11B-8235-201A-13457C85E5A1}" dt="2022-10-27T04:20:41.996" v="9" actId="20577"/>
        <pc:sldMkLst>
          <pc:docMk/>
          <pc:sldMk cId="990633446" sldId="264"/>
        </pc:sldMkLst>
        <pc:spChg chg="mod">
          <ac:chgData name="Angela Kailley" userId="S::kailley_a@surreyschools.ca::91bc126f-895e-4db2-9459-594b48acae9b" providerId="AD" clId="Web-{CF0D6EED-A11B-8235-201A-13457C85E5A1}" dt="2022-10-27T04:20:41.996" v="9" actId="20577"/>
          <ac:spMkLst>
            <pc:docMk/>
            <pc:sldMk cId="990633446" sldId="264"/>
            <ac:spMk id="3" creationId="{DC683ACD-B3A8-1A12-57E6-503B05A8459E}"/>
          </ac:spMkLst>
        </pc:spChg>
      </pc:sldChg>
      <pc:sldChg chg="modSp">
        <pc:chgData name="Angela Kailley" userId="S::kailley_a@surreyschools.ca::91bc126f-895e-4db2-9459-594b48acae9b" providerId="AD" clId="Web-{CF0D6EED-A11B-8235-201A-13457C85E5A1}" dt="2022-10-27T05:32:15.595" v="354" actId="1076"/>
        <pc:sldMkLst>
          <pc:docMk/>
          <pc:sldMk cId="122149032" sldId="267"/>
        </pc:sldMkLst>
        <pc:spChg chg="mod">
          <ac:chgData name="Angela Kailley" userId="S::kailley_a@surreyschools.ca::91bc126f-895e-4db2-9459-594b48acae9b" providerId="AD" clId="Web-{CF0D6EED-A11B-8235-201A-13457C85E5A1}" dt="2022-10-27T05:30:00.796" v="330" actId="20577"/>
          <ac:spMkLst>
            <pc:docMk/>
            <pc:sldMk cId="122149032" sldId="267"/>
            <ac:spMk id="2" creationId="{A6B6B1A1-26EB-83C8-C8E7-5273C2781994}"/>
          </ac:spMkLst>
        </pc:spChg>
        <pc:spChg chg="mod">
          <ac:chgData name="Angela Kailley" userId="S::kailley_a@surreyschools.ca::91bc126f-895e-4db2-9459-594b48acae9b" providerId="AD" clId="Web-{CF0D6EED-A11B-8235-201A-13457C85E5A1}" dt="2022-10-27T05:32:15.595" v="354" actId="1076"/>
          <ac:spMkLst>
            <pc:docMk/>
            <pc:sldMk cId="122149032" sldId="267"/>
            <ac:spMk id="3" creationId="{5BE56C18-AEB4-EFDD-D73B-BC34A1E91EB5}"/>
          </ac:spMkLst>
        </pc:spChg>
      </pc:sldChg>
    </pc:docChg>
  </pc:docChgLst>
  <pc:docChgLst>
    <pc:chgData name="Lindsey Frederickson" userId="S::frederickson_l@surreyschools.ca::0836a174-ab6f-44d4-b956-98d4e4c71a46" providerId="AD" clId="Web-{37DF2662-33BD-3EFF-483B-EBD9E2C83806}"/>
    <pc:docChg chg="addSld delSld modSld addMainMaster">
      <pc:chgData name="Lindsey Frederickson" userId="S::frederickson_l@surreyschools.ca::0836a174-ab6f-44d4-b956-98d4e4c71a46" providerId="AD" clId="Web-{37DF2662-33BD-3EFF-483B-EBD9E2C83806}" dt="2022-10-20T21:15:06.237" v="573"/>
      <pc:docMkLst>
        <pc:docMk/>
      </pc:docMkLst>
      <pc:sldChg chg="addSp modSp">
        <pc:chgData name="Lindsey Frederickson" userId="S::frederickson_l@surreyschools.ca::0836a174-ab6f-44d4-b956-98d4e4c71a46" providerId="AD" clId="Web-{37DF2662-33BD-3EFF-483B-EBD9E2C83806}" dt="2022-10-20T21:14:03.486" v="571" actId="20577"/>
        <pc:sldMkLst>
          <pc:docMk/>
          <pc:sldMk cId="629416027" sldId="259"/>
        </pc:sldMkLst>
        <pc:spChg chg="add mod">
          <ac:chgData name="Lindsey Frederickson" userId="S::frederickson_l@surreyschools.ca::0836a174-ab6f-44d4-b956-98d4e4c71a46" providerId="AD" clId="Web-{37DF2662-33BD-3EFF-483B-EBD9E2C83806}" dt="2022-10-20T21:14:03.486" v="571" actId="20577"/>
          <ac:spMkLst>
            <pc:docMk/>
            <pc:sldMk cId="629416027" sldId="259"/>
            <ac:spMk id="3" creationId="{2F7931B8-D2D1-4363-075C-81A399865C8C}"/>
          </ac:spMkLst>
        </pc:spChg>
      </pc:sldChg>
      <pc:sldChg chg="addSp modSp new mod setBg">
        <pc:chgData name="Lindsey Frederickson" userId="S::frederickson_l@surreyschools.ca::0836a174-ab6f-44d4-b956-98d4e4c71a46" providerId="AD" clId="Web-{37DF2662-33BD-3EFF-483B-EBD9E2C83806}" dt="2022-10-20T20:13:23.344" v="143" actId="1076"/>
        <pc:sldMkLst>
          <pc:docMk/>
          <pc:sldMk cId="3129725652" sldId="260"/>
        </pc:sldMkLst>
        <pc:spChg chg="mod">
          <ac:chgData name="Lindsey Frederickson" userId="S::frederickson_l@surreyschools.ca::0836a174-ab6f-44d4-b956-98d4e4c71a46" providerId="AD" clId="Web-{37DF2662-33BD-3EFF-483B-EBD9E2C83806}" dt="2022-10-20T20:13:23.344" v="143" actId="1076"/>
          <ac:spMkLst>
            <pc:docMk/>
            <pc:sldMk cId="3129725652" sldId="260"/>
            <ac:spMk id="2" creationId="{76BFA286-3160-62D8-782E-1BF48756874D}"/>
          </ac:spMkLst>
        </pc:spChg>
        <pc:spChg chg="mod">
          <ac:chgData name="Lindsey Frederickson" userId="S::frederickson_l@surreyschools.ca::0836a174-ab6f-44d4-b956-98d4e4c71a46" providerId="AD" clId="Web-{37DF2662-33BD-3EFF-483B-EBD9E2C83806}" dt="2022-10-20T20:13:12.031" v="141"/>
          <ac:spMkLst>
            <pc:docMk/>
            <pc:sldMk cId="3129725652" sldId="260"/>
            <ac:spMk id="3" creationId="{DD953441-B578-23B0-9597-9792A198E07B}"/>
          </ac:spMkLst>
        </pc:spChg>
        <pc:spChg chg="add">
          <ac:chgData name="Lindsey Frederickson" userId="S::frederickson_l@surreyschools.ca::0836a174-ab6f-44d4-b956-98d4e4c71a46" providerId="AD" clId="Web-{37DF2662-33BD-3EFF-483B-EBD9E2C83806}" dt="2022-10-20T20:13:12.031" v="141"/>
          <ac:spMkLst>
            <pc:docMk/>
            <pc:sldMk cId="3129725652" sldId="260"/>
            <ac:spMk id="9" creationId="{BF02845A-8571-40C5-9F56-8F9B3F7C4E4C}"/>
          </ac:spMkLst>
        </pc:spChg>
        <pc:picChg chg="add mod">
          <ac:chgData name="Lindsey Frederickson" userId="S::frederickson_l@surreyschools.ca::0836a174-ab6f-44d4-b956-98d4e4c71a46" providerId="AD" clId="Web-{37DF2662-33BD-3EFF-483B-EBD9E2C83806}" dt="2022-10-20T20:13:12.031" v="141"/>
          <ac:picMkLst>
            <pc:docMk/>
            <pc:sldMk cId="3129725652" sldId="260"/>
            <ac:picMk id="4" creationId="{3429C2BE-F3B5-0A42-0BB6-25E076B21C58}"/>
          </ac:picMkLst>
        </pc:picChg>
        <pc:cxnChg chg="add">
          <ac:chgData name="Lindsey Frederickson" userId="S::frederickson_l@surreyschools.ca::0836a174-ab6f-44d4-b956-98d4e4c71a46" providerId="AD" clId="Web-{37DF2662-33BD-3EFF-483B-EBD9E2C83806}" dt="2022-10-20T20:13:12.031" v="141"/>
          <ac:cxnSpMkLst>
            <pc:docMk/>
            <pc:sldMk cId="3129725652" sldId="260"/>
            <ac:cxnSpMk id="11" creationId="{F30BB598-81B4-41BB-BC44-CD9C29AE2EAB}"/>
          </ac:cxnSpMkLst>
        </pc:cxnChg>
      </pc:sldChg>
      <pc:sldChg chg="addSp modSp new mod setBg modNotes">
        <pc:chgData name="Lindsey Frederickson" userId="S::frederickson_l@surreyschools.ca::0836a174-ab6f-44d4-b956-98d4e4c71a46" providerId="AD" clId="Web-{37DF2662-33BD-3EFF-483B-EBD9E2C83806}" dt="2022-10-20T21:15:06.237" v="573"/>
        <pc:sldMkLst>
          <pc:docMk/>
          <pc:sldMk cId="3373672705" sldId="261"/>
        </pc:sldMkLst>
        <pc:spChg chg="mod">
          <ac:chgData name="Lindsey Frederickson" userId="S::frederickson_l@surreyschools.ca::0836a174-ab6f-44d4-b956-98d4e4c71a46" providerId="AD" clId="Web-{37DF2662-33BD-3EFF-483B-EBD9E2C83806}" dt="2022-10-20T21:08:23.791" v="445"/>
          <ac:spMkLst>
            <pc:docMk/>
            <pc:sldMk cId="3373672705" sldId="261"/>
            <ac:spMk id="2" creationId="{D9792652-3494-6593-A4EE-F069B697B4BB}"/>
          </ac:spMkLst>
        </pc:spChg>
        <pc:spChg chg="mod ord">
          <ac:chgData name="Lindsey Frederickson" userId="S::frederickson_l@surreyschools.ca::0836a174-ab6f-44d4-b956-98d4e4c71a46" providerId="AD" clId="Web-{37DF2662-33BD-3EFF-483B-EBD9E2C83806}" dt="2022-10-20T21:09:37.746" v="456" actId="20577"/>
          <ac:spMkLst>
            <pc:docMk/>
            <pc:sldMk cId="3373672705" sldId="261"/>
            <ac:spMk id="3" creationId="{9DBA353C-A2DB-07DA-DA44-68573CA800B1}"/>
          </ac:spMkLst>
        </pc:spChg>
        <pc:spChg chg="add">
          <ac:chgData name="Lindsey Frederickson" userId="S::frederickson_l@surreyschools.ca::0836a174-ab6f-44d4-b956-98d4e4c71a46" providerId="AD" clId="Web-{37DF2662-33BD-3EFF-483B-EBD9E2C83806}" dt="2022-10-20T21:08:23.791" v="445"/>
          <ac:spMkLst>
            <pc:docMk/>
            <pc:sldMk cId="3373672705" sldId="261"/>
            <ac:spMk id="9" creationId="{BF02845A-8571-40C5-9F56-8F9B3F7C4E4C}"/>
          </ac:spMkLst>
        </pc:spChg>
        <pc:picChg chg="add mod">
          <ac:chgData name="Lindsey Frederickson" userId="S::frederickson_l@surreyschools.ca::0836a174-ab6f-44d4-b956-98d4e4c71a46" providerId="AD" clId="Web-{37DF2662-33BD-3EFF-483B-EBD9E2C83806}" dt="2022-10-20T21:08:23.791" v="445"/>
          <ac:picMkLst>
            <pc:docMk/>
            <pc:sldMk cId="3373672705" sldId="261"/>
            <ac:picMk id="4" creationId="{F481AF50-2F9B-2989-07FA-72E3091EFE09}"/>
          </ac:picMkLst>
        </pc:picChg>
        <pc:cxnChg chg="add">
          <ac:chgData name="Lindsey Frederickson" userId="S::frederickson_l@surreyschools.ca::0836a174-ab6f-44d4-b956-98d4e4c71a46" providerId="AD" clId="Web-{37DF2662-33BD-3EFF-483B-EBD9E2C83806}" dt="2022-10-20T21:08:23.791" v="445"/>
          <ac:cxnSpMkLst>
            <pc:docMk/>
            <pc:sldMk cId="3373672705" sldId="261"/>
            <ac:cxnSpMk id="11" creationId="{F30BB598-81B4-41BB-BC44-CD9C29AE2EAB}"/>
          </ac:cxnSpMkLst>
        </pc:cxnChg>
      </pc:sldChg>
      <pc:sldChg chg="addSp delSp modSp add delAnim">
        <pc:chgData name="Lindsey Frederickson" userId="S::frederickson_l@surreyschools.ca::0836a174-ab6f-44d4-b956-98d4e4c71a46" providerId="AD" clId="Web-{37DF2662-33BD-3EFF-483B-EBD9E2C83806}" dt="2022-10-20T20:17:17.287" v="156" actId="1076"/>
        <pc:sldMkLst>
          <pc:docMk/>
          <pc:sldMk cId="3193006047" sldId="262"/>
        </pc:sldMkLst>
        <pc:spChg chg="mod">
          <ac:chgData name="Lindsey Frederickson" userId="S::frederickson_l@surreyschools.ca::0836a174-ab6f-44d4-b956-98d4e4c71a46" providerId="AD" clId="Web-{37DF2662-33BD-3EFF-483B-EBD9E2C83806}" dt="2022-10-20T20:17:17.287" v="156" actId="1076"/>
          <ac:spMkLst>
            <pc:docMk/>
            <pc:sldMk cId="3193006047" sldId="262"/>
            <ac:spMk id="467" creationId="{00000000-0000-0000-0000-000000000000}"/>
          </ac:spMkLst>
        </pc:spChg>
        <pc:spChg chg="mod">
          <ac:chgData name="Lindsey Frederickson" userId="S::frederickson_l@surreyschools.ca::0836a174-ab6f-44d4-b956-98d4e4c71a46" providerId="AD" clId="Web-{37DF2662-33BD-3EFF-483B-EBD9E2C83806}" dt="2022-10-20T20:17:08.646" v="155" actId="1076"/>
          <ac:spMkLst>
            <pc:docMk/>
            <pc:sldMk cId="3193006047" sldId="262"/>
            <ac:spMk id="468" creationId="{00000000-0000-0000-0000-000000000000}"/>
          </ac:spMkLst>
        </pc:spChg>
        <pc:spChg chg="mod">
          <ac:chgData name="Lindsey Frederickson" userId="S::frederickson_l@surreyschools.ca::0836a174-ab6f-44d4-b956-98d4e4c71a46" providerId="AD" clId="Web-{37DF2662-33BD-3EFF-483B-EBD9E2C83806}" dt="2022-10-20T20:16:57.380" v="154" actId="1076"/>
          <ac:spMkLst>
            <pc:docMk/>
            <pc:sldMk cId="3193006047" sldId="262"/>
            <ac:spMk id="470" creationId="{00000000-0000-0000-0000-000000000000}"/>
          </ac:spMkLst>
        </pc:spChg>
        <pc:picChg chg="del">
          <ac:chgData name="Lindsey Frederickson" userId="S::frederickson_l@surreyschools.ca::0836a174-ab6f-44d4-b956-98d4e4c71a46" providerId="AD" clId="Web-{37DF2662-33BD-3EFF-483B-EBD9E2C83806}" dt="2022-10-20T20:16:04.894" v="147"/>
          <ac:picMkLst>
            <pc:docMk/>
            <pc:sldMk cId="3193006047" sldId="262"/>
            <ac:picMk id="2" creationId="{BB8F39F9-9B7B-29DA-3B30-7EED32B3105A}"/>
          </ac:picMkLst>
        </pc:picChg>
        <pc:picChg chg="del">
          <ac:chgData name="Lindsey Frederickson" userId="S::frederickson_l@surreyschools.ca::0836a174-ab6f-44d4-b956-98d4e4c71a46" providerId="AD" clId="Web-{37DF2662-33BD-3EFF-483B-EBD9E2C83806}" dt="2022-10-20T20:15:00.674" v="146"/>
          <ac:picMkLst>
            <pc:docMk/>
            <pc:sldMk cId="3193006047" sldId="262"/>
            <ac:picMk id="3" creationId="{19268275-54B3-7F9E-55FB-EC2D40F95948}"/>
          </ac:picMkLst>
        </pc:picChg>
        <pc:picChg chg="add mod ord">
          <ac:chgData name="Lindsey Frederickson" userId="S::frederickson_l@surreyschools.ca::0836a174-ab6f-44d4-b956-98d4e4c71a46" providerId="AD" clId="Web-{37DF2662-33BD-3EFF-483B-EBD9E2C83806}" dt="2022-10-20T20:16:53.317" v="153"/>
          <ac:picMkLst>
            <pc:docMk/>
            <pc:sldMk cId="3193006047" sldId="262"/>
            <ac:picMk id="4" creationId="{3853630B-10D0-8F57-A659-FE8301FE67F3}"/>
          </ac:picMkLst>
        </pc:picChg>
      </pc:sldChg>
      <pc:sldChg chg="addSp modSp new mod setBg">
        <pc:chgData name="Lindsey Frederickson" userId="S::frederickson_l@surreyschools.ca::0836a174-ab6f-44d4-b956-98d4e4c71a46" providerId="AD" clId="Web-{37DF2662-33BD-3EFF-483B-EBD9E2C83806}" dt="2022-10-20T20:40:06.660" v="256" actId="20577"/>
        <pc:sldMkLst>
          <pc:docMk/>
          <pc:sldMk cId="3285845530" sldId="263"/>
        </pc:sldMkLst>
        <pc:spChg chg="mod">
          <ac:chgData name="Lindsey Frederickson" userId="S::frederickson_l@surreyschools.ca::0836a174-ab6f-44d4-b956-98d4e4c71a46" providerId="AD" clId="Web-{37DF2662-33BD-3EFF-483B-EBD9E2C83806}" dt="2022-10-20T20:38:19.721" v="244" actId="1076"/>
          <ac:spMkLst>
            <pc:docMk/>
            <pc:sldMk cId="3285845530" sldId="263"/>
            <ac:spMk id="2" creationId="{01C88E94-46AD-61B4-E87A-03531C1E0518}"/>
          </ac:spMkLst>
        </pc:spChg>
        <pc:spChg chg="mod">
          <ac:chgData name="Lindsey Frederickson" userId="S::frederickson_l@surreyschools.ca::0836a174-ab6f-44d4-b956-98d4e4c71a46" providerId="AD" clId="Web-{37DF2662-33BD-3EFF-483B-EBD9E2C83806}" dt="2022-10-20T20:40:06.660" v="256" actId="20577"/>
          <ac:spMkLst>
            <pc:docMk/>
            <pc:sldMk cId="3285845530" sldId="263"/>
            <ac:spMk id="3" creationId="{984A6DBB-6782-43D1-081E-FA8525DE475B}"/>
          </ac:spMkLst>
        </pc:spChg>
        <pc:spChg chg="add">
          <ac:chgData name="Lindsey Frederickson" userId="S::frederickson_l@surreyschools.ca::0836a174-ab6f-44d4-b956-98d4e4c71a46" providerId="AD" clId="Web-{37DF2662-33BD-3EFF-483B-EBD9E2C83806}" dt="2022-10-20T20:37:22.110" v="227"/>
          <ac:spMkLst>
            <pc:docMk/>
            <pc:sldMk cId="3285845530" sldId="263"/>
            <ac:spMk id="10" creationId="{BA752A72-85AE-4898-800C-83AA48A96193}"/>
          </ac:spMkLst>
        </pc:spChg>
        <pc:picChg chg="add mod modCrop">
          <ac:chgData name="Lindsey Frederickson" userId="S::frederickson_l@surreyschools.ca::0836a174-ab6f-44d4-b956-98d4e4c71a46" providerId="AD" clId="Web-{37DF2662-33BD-3EFF-483B-EBD9E2C83806}" dt="2022-10-20T20:39:28.456" v="254" actId="1076"/>
          <ac:picMkLst>
            <pc:docMk/>
            <pc:sldMk cId="3285845530" sldId="263"/>
            <ac:picMk id="4" creationId="{EB628DCD-7A24-56D8-82F9-D09E03C22671}"/>
          </ac:picMkLst>
        </pc:picChg>
        <pc:picChg chg="add mod modCrop">
          <ac:chgData name="Lindsey Frederickson" userId="S::frederickson_l@surreyschools.ca::0836a174-ab6f-44d4-b956-98d4e4c71a46" providerId="AD" clId="Web-{37DF2662-33BD-3EFF-483B-EBD9E2C83806}" dt="2022-10-20T20:39:25.769" v="253" actId="1076"/>
          <ac:picMkLst>
            <pc:docMk/>
            <pc:sldMk cId="3285845530" sldId="263"/>
            <ac:picMk id="5" creationId="{B7722435-3743-54EB-079B-0B12719DF7CF}"/>
          </ac:picMkLst>
        </pc:picChg>
        <pc:cxnChg chg="add">
          <ac:chgData name="Lindsey Frederickson" userId="S::frederickson_l@surreyschools.ca::0836a174-ab6f-44d4-b956-98d4e4c71a46" providerId="AD" clId="Web-{37DF2662-33BD-3EFF-483B-EBD9E2C83806}" dt="2022-10-20T20:37:22.110" v="227"/>
          <ac:cxnSpMkLst>
            <pc:docMk/>
            <pc:sldMk cId="3285845530" sldId="263"/>
            <ac:cxnSpMk id="12" creationId="{F44652EC-C642-4099-9CB1-67BCF3CB5DD3}"/>
          </ac:cxnSpMkLst>
        </pc:cxnChg>
      </pc:sldChg>
      <pc:sldChg chg="addSp modSp new mod setBg">
        <pc:chgData name="Lindsey Frederickson" userId="S::frederickson_l@surreyschools.ca::0836a174-ab6f-44d4-b956-98d4e4c71a46" providerId="AD" clId="Web-{37DF2662-33BD-3EFF-483B-EBD9E2C83806}" dt="2022-10-20T20:48:16.655" v="372" actId="20577"/>
        <pc:sldMkLst>
          <pc:docMk/>
          <pc:sldMk cId="990633446" sldId="264"/>
        </pc:sldMkLst>
        <pc:spChg chg="mod">
          <ac:chgData name="Lindsey Frederickson" userId="S::frederickson_l@surreyschools.ca::0836a174-ab6f-44d4-b956-98d4e4c71a46" providerId="AD" clId="Web-{37DF2662-33BD-3EFF-483B-EBD9E2C83806}" dt="2022-10-20T20:45:59.949" v="259"/>
          <ac:spMkLst>
            <pc:docMk/>
            <pc:sldMk cId="990633446" sldId="264"/>
            <ac:spMk id="2" creationId="{34E7AAD3-CDE0-FA5D-6209-355E9096614A}"/>
          </ac:spMkLst>
        </pc:spChg>
        <pc:spChg chg="mod">
          <ac:chgData name="Lindsey Frederickson" userId="S::frederickson_l@surreyschools.ca::0836a174-ab6f-44d4-b956-98d4e4c71a46" providerId="AD" clId="Web-{37DF2662-33BD-3EFF-483B-EBD9E2C83806}" dt="2022-10-20T20:48:16.655" v="372" actId="20577"/>
          <ac:spMkLst>
            <pc:docMk/>
            <pc:sldMk cId="990633446" sldId="264"/>
            <ac:spMk id="3" creationId="{DC683ACD-B3A8-1A12-57E6-503B05A8459E}"/>
          </ac:spMkLst>
        </pc:spChg>
        <pc:spChg chg="add">
          <ac:chgData name="Lindsey Frederickson" userId="S::frederickson_l@surreyschools.ca::0836a174-ab6f-44d4-b956-98d4e4c71a46" providerId="AD" clId="Web-{37DF2662-33BD-3EFF-483B-EBD9E2C83806}" dt="2022-10-20T20:45:59.949" v="259"/>
          <ac:spMkLst>
            <pc:docMk/>
            <pc:sldMk cId="990633446" sldId="264"/>
            <ac:spMk id="8" creationId="{ABE3B514-83FE-45D4-988C-78925DD13254}"/>
          </ac:spMkLst>
        </pc:spChg>
        <pc:cxnChg chg="add">
          <ac:chgData name="Lindsey Frederickson" userId="S::frederickson_l@surreyschools.ca::0836a174-ab6f-44d4-b956-98d4e4c71a46" providerId="AD" clId="Web-{37DF2662-33BD-3EFF-483B-EBD9E2C83806}" dt="2022-10-20T20:45:59.949" v="259"/>
          <ac:cxnSpMkLst>
            <pc:docMk/>
            <pc:sldMk cId="990633446" sldId="264"/>
            <ac:cxnSpMk id="10" creationId="{787CBF7F-92AD-42B8-AA3E-C4AF7A2AD3E8}"/>
          </ac:cxnSpMkLst>
        </pc:cxnChg>
      </pc:sldChg>
      <pc:sldChg chg="modSp new del">
        <pc:chgData name="Lindsey Frederickson" userId="S::frederickson_l@surreyschools.ca::0836a174-ab6f-44d4-b956-98d4e4c71a46" providerId="AD" clId="Web-{37DF2662-33BD-3EFF-483B-EBD9E2C83806}" dt="2022-10-20T21:11:21.733" v="459"/>
        <pc:sldMkLst>
          <pc:docMk/>
          <pc:sldMk cId="1543965059" sldId="265"/>
        </pc:sldMkLst>
        <pc:spChg chg="mod">
          <ac:chgData name="Lindsey Frederickson" userId="S::frederickson_l@surreyschools.ca::0836a174-ab6f-44d4-b956-98d4e4c71a46" providerId="AD" clId="Web-{37DF2662-33BD-3EFF-483B-EBD9E2C83806}" dt="2022-10-20T20:48:36.734" v="393" actId="20577"/>
          <ac:spMkLst>
            <pc:docMk/>
            <pc:sldMk cId="1543965059" sldId="265"/>
            <ac:spMk id="2" creationId="{17078969-8BEF-45C6-54B0-C13960783A36}"/>
          </ac:spMkLst>
        </pc:spChg>
      </pc:sldChg>
      <pc:sldChg chg="delSp add delAnim">
        <pc:chgData name="Lindsey Frederickson" userId="S::frederickson_l@surreyschools.ca::0836a174-ab6f-44d4-b956-98d4e4c71a46" providerId="AD" clId="Web-{37DF2662-33BD-3EFF-483B-EBD9E2C83806}" dt="2022-10-20T21:11:02.810" v="458"/>
        <pc:sldMkLst>
          <pc:docMk/>
          <pc:sldMk cId="823032064" sldId="266"/>
        </pc:sldMkLst>
        <pc:picChg chg="del">
          <ac:chgData name="Lindsey Frederickson" userId="S::frederickson_l@surreyschools.ca::0836a174-ab6f-44d4-b956-98d4e4c71a46" providerId="AD" clId="Web-{37DF2662-33BD-3EFF-483B-EBD9E2C83806}" dt="2022-10-20T21:11:02.810" v="458"/>
          <ac:picMkLst>
            <pc:docMk/>
            <pc:sldMk cId="823032064" sldId="266"/>
            <ac:picMk id="6" creationId="{89CBD467-D00B-4E67-B44B-6802783B007F}"/>
          </ac:picMkLst>
        </pc:picChg>
      </pc:sldChg>
      <pc:sldMasterChg chg="add addSldLayout">
        <pc:chgData name="Lindsey Frederickson" userId="S::frederickson_l@surreyschools.ca::0836a174-ab6f-44d4-b956-98d4e4c71a46" providerId="AD" clId="Web-{37DF2662-33BD-3EFF-483B-EBD9E2C83806}" dt="2022-10-20T20:14:57.284" v="145"/>
        <pc:sldMasterMkLst>
          <pc:docMk/>
          <pc:sldMasterMk cId="3799433733" sldId="2147483746"/>
        </pc:sldMasterMkLst>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1138351754" sldId="2147483747"/>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577513790" sldId="2147483748"/>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3174481674" sldId="2147483749"/>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4064263481" sldId="2147483750"/>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3877048704" sldId="2147483751"/>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951958298" sldId="2147483752"/>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196903107" sldId="2147483753"/>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756843865" sldId="2147483754"/>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379106158" sldId="2147483755"/>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136000122" sldId="2147483756"/>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2485288934" sldId="2147483757"/>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1091950215" sldId="2147483758"/>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2830439660" sldId="2147483759"/>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3303024116" sldId="2147484023"/>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4157212985" sldId="2147484024"/>
          </pc:sldLayoutMkLst>
        </pc:sldLayoutChg>
        <pc:sldLayoutChg chg="add">
          <pc:chgData name="Lindsey Frederickson" userId="S::frederickson_l@surreyschools.ca::0836a174-ab6f-44d4-b956-98d4e4c71a46" providerId="AD" clId="Web-{37DF2662-33BD-3EFF-483B-EBD9E2C83806}" dt="2022-10-20T20:14:57.284" v="145"/>
          <pc:sldLayoutMkLst>
            <pc:docMk/>
            <pc:sldMasterMk cId="3799433733" sldId="2147483746"/>
            <pc:sldLayoutMk cId="2555296926" sldId="2147484026"/>
          </pc:sldLayoutMkLst>
        </pc:sldLayoutChg>
      </pc:sldMasterChg>
    </pc:docChg>
  </pc:docChgLst>
  <pc:docChgLst>
    <pc:chgData name="Lindsey Frederickson" userId="S::frederickson_l@surreyschools.ca::0836a174-ab6f-44d4-b956-98d4e4c71a46" providerId="AD" clId="Web-{B4AFCCEF-505B-B5AE-006B-C05CB9E06A8C}"/>
    <pc:docChg chg="modSld">
      <pc:chgData name="Lindsey Frederickson" userId="S::frederickson_l@surreyschools.ca::0836a174-ab6f-44d4-b956-98d4e4c71a46" providerId="AD" clId="Web-{B4AFCCEF-505B-B5AE-006B-C05CB9E06A8C}" dt="2022-10-20T17:54:59.926" v="14" actId="20577"/>
      <pc:docMkLst>
        <pc:docMk/>
      </pc:docMkLst>
      <pc:sldChg chg="addSp delSp modSp">
        <pc:chgData name="Lindsey Frederickson" userId="S::frederickson_l@surreyschools.ca::0836a174-ab6f-44d4-b956-98d4e4c71a46" providerId="AD" clId="Web-{B4AFCCEF-505B-B5AE-006B-C05CB9E06A8C}" dt="2022-10-20T17:54:59.926" v="14" actId="20577"/>
        <pc:sldMkLst>
          <pc:docMk/>
          <pc:sldMk cId="476338838" sldId="257"/>
        </pc:sldMkLst>
        <pc:spChg chg="mod">
          <ac:chgData name="Lindsey Frederickson" userId="S::frederickson_l@surreyschools.ca::0836a174-ab6f-44d4-b956-98d4e4c71a46" providerId="AD" clId="Web-{B4AFCCEF-505B-B5AE-006B-C05CB9E06A8C}" dt="2022-10-20T17:54:08.738" v="3" actId="20577"/>
          <ac:spMkLst>
            <pc:docMk/>
            <pc:sldMk cId="476338838" sldId="257"/>
            <ac:spMk id="2" creationId="{1FCD9DE4-5B5E-2A4F-7CB9-8166B255239F}"/>
          </ac:spMkLst>
        </pc:spChg>
        <pc:spChg chg="add del mod">
          <ac:chgData name="Lindsey Frederickson" userId="S::frederickson_l@surreyschools.ca::0836a174-ab6f-44d4-b956-98d4e4c71a46" providerId="AD" clId="Web-{B4AFCCEF-505B-B5AE-006B-C05CB9E06A8C}" dt="2022-10-20T17:54:24.066" v="7"/>
          <ac:spMkLst>
            <pc:docMk/>
            <pc:sldMk cId="476338838" sldId="257"/>
            <ac:spMk id="4" creationId="{2ACC211E-7B36-88C4-5935-4CD3D92FBF22}"/>
          </ac:spMkLst>
        </pc:spChg>
        <pc:spChg chg="add mod">
          <ac:chgData name="Lindsey Frederickson" userId="S::frederickson_l@surreyschools.ca::0836a174-ab6f-44d4-b956-98d4e4c71a46" providerId="AD" clId="Web-{B4AFCCEF-505B-B5AE-006B-C05CB9E06A8C}" dt="2022-10-20T17:54:59.926" v="14" actId="20577"/>
          <ac:spMkLst>
            <pc:docMk/>
            <pc:sldMk cId="476338838" sldId="257"/>
            <ac:spMk id="5" creationId="{0C562D78-B514-9699-F9B8-3B7AE325DF53}"/>
          </ac:spMkLst>
        </pc:spChg>
      </pc:sldChg>
      <pc:sldChg chg="modSp">
        <pc:chgData name="Lindsey Frederickson" userId="S::frederickson_l@surreyschools.ca::0836a174-ab6f-44d4-b956-98d4e4c71a46" providerId="AD" clId="Web-{B4AFCCEF-505B-B5AE-006B-C05CB9E06A8C}" dt="2022-10-20T17:53:56.332" v="0" actId="20577"/>
        <pc:sldMkLst>
          <pc:docMk/>
          <pc:sldMk cId="583915915" sldId="258"/>
        </pc:sldMkLst>
        <pc:spChg chg="mod">
          <ac:chgData name="Lindsey Frederickson" userId="S::frederickson_l@surreyschools.ca::0836a174-ab6f-44d4-b956-98d4e4c71a46" providerId="AD" clId="Web-{B4AFCCEF-505B-B5AE-006B-C05CB9E06A8C}" dt="2022-10-20T17:53:56.332" v="0" actId="20577"/>
          <ac:spMkLst>
            <pc:docMk/>
            <pc:sldMk cId="583915915" sldId="258"/>
            <ac:spMk id="3" creationId="{00000000-0000-0000-0000-000000000000}"/>
          </ac:spMkLst>
        </pc:spChg>
      </pc:sldChg>
    </pc:docChg>
  </pc:docChgLst>
  <pc:docChgLst>
    <pc:chgData name="Lindsey Frederickson" userId="S::frederickson_l@surreyschools.ca::0836a174-ab6f-44d4-b956-98d4e4c71a46" providerId="AD" clId="Web-{ABAD6CED-03BC-B38D-6A31-0B90BC751406}"/>
    <pc:docChg chg="addSld delSld modSld">
      <pc:chgData name="Lindsey Frederickson" userId="S::frederickson_l@surreyschools.ca::0836a174-ab6f-44d4-b956-98d4e4c71a46" providerId="AD" clId="Web-{ABAD6CED-03BC-B38D-6A31-0B90BC751406}" dt="2022-10-25T21:52:20.975" v="22" actId="20577"/>
      <pc:docMkLst>
        <pc:docMk/>
      </pc:docMkLst>
      <pc:sldChg chg="modSp">
        <pc:chgData name="Lindsey Frederickson" userId="S::frederickson_l@surreyschools.ca::0836a174-ab6f-44d4-b956-98d4e4c71a46" providerId="AD" clId="Web-{ABAD6CED-03BC-B38D-6A31-0B90BC751406}" dt="2022-10-25T21:52:20.975" v="22" actId="20577"/>
        <pc:sldMkLst>
          <pc:docMk/>
          <pc:sldMk cId="990633446" sldId="264"/>
        </pc:sldMkLst>
        <pc:spChg chg="mod">
          <ac:chgData name="Lindsey Frederickson" userId="S::frederickson_l@surreyschools.ca::0836a174-ab6f-44d4-b956-98d4e4c71a46" providerId="AD" clId="Web-{ABAD6CED-03BC-B38D-6A31-0B90BC751406}" dt="2022-10-25T21:52:20.975" v="22" actId="20577"/>
          <ac:spMkLst>
            <pc:docMk/>
            <pc:sldMk cId="990633446" sldId="264"/>
            <ac:spMk id="3" creationId="{DC683ACD-B3A8-1A12-57E6-503B05A8459E}"/>
          </ac:spMkLst>
        </pc:spChg>
      </pc:sldChg>
      <pc:sldChg chg="modSp new del">
        <pc:chgData name="Lindsey Frederickson" userId="S::frederickson_l@surreyschools.ca::0836a174-ab6f-44d4-b956-98d4e4c71a46" providerId="AD" clId="Web-{ABAD6CED-03BC-B38D-6A31-0B90BC751406}" dt="2022-10-25T21:46:23.140" v="12"/>
        <pc:sldMkLst>
          <pc:docMk/>
          <pc:sldMk cId="3222209950" sldId="267"/>
        </pc:sldMkLst>
        <pc:spChg chg="mod">
          <ac:chgData name="Lindsey Frederickson" userId="S::frederickson_l@surreyschools.ca::0836a174-ab6f-44d4-b956-98d4e4c71a46" providerId="AD" clId="Web-{ABAD6CED-03BC-B38D-6A31-0B90BC751406}" dt="2022-10-25T21:19:41.366" v="11" actId="20577"/>
          <ac:spMkLst>
            <pc:docMk/>
            <pc:sldMk cId="3222209950" sldId="267"/>
            <ac:spMk id="2" creationId="{C6ADE8CF-C4D3-A6F7-F0E0-133AF772C3D7}"/>
          </ac:spMkLst>
        </pc:spChg>
      </pc:sldChg>
    </pc:docChg>
  </pc:docChgLst>
  <pc:docChgLst>
    <pc:chgData name="Lindsey Frederickson" userId="0836a174-ab6f-44d4-b956-98d4e4c71a46" providerId="ADAL" clId="{A2655912-644F-5F42-B48C-B6EEB6A0E33B}"/>
    <pc:docChg chg="modSld">
      <pc:chgData name="Lindsey Frederickson" userId="0836a174-ab6f-44d4-b956-98d4e4c71a46" providerId="ADAL" clId="{A2655912-644F-5F42-B48C-B6EEB6A0E33B}" dt="2022-10-26T20:41:05.357" v="32"/>
      <pc:docMkLst>
        <pc:docMk/>
      </pc:docMkLst>
      <pc:sldChg chg="addSp modSp modTransition">
        <pc:chgData name="Lindsey Frederickson" userId="0836a174-ab6f-44d4-b956-98d4e4c71a46" providerId="ADAL" clId="{A2655912-644F-5F42-B48C-B6EEB6A0E33B}" dt="2022-10-26T20:29:39.094" v="6"/>
        <pc:sldMkLst>
          <pc:docMk/>
          <pc:sldMk cId="476338838" sldId="257"/>
        </pc:sldMkLst>
        <pc:picChg chg="add mod">
          <ac:chgData name="Lindsey Frederickson" userId="0836a174-ab6f-44d4-b956-98d4e4c71a46" providerId="ADAL" clId="{A2655912-644F-5F42-B48C-B6EEB6A0E33B}" dt="2022-10-26T20:29:39.094" v="6"/>
          <ac:picMkLst>
            <pc:docMk/>
            <pc:sldMk cId="476338838" sldId="257"/>
            <ac:picMk id="4" creationId="{5E0D518F-9C56-D3CF-BAD2-7BF60897120B}"/>
          </ac:picMkLst>
        </pc:picChg>
      </pc:sldChg>
      <pc:sldChg chg="addSp modSp modTransition">
        <pc:chgData name="Lindsey Frederickson" userId="0836a174-ab6f-44d4-b956-98d4e4c71a46" providerId="ADAL" clId="{A2655912-644F-5F42-B48C-B6EEB6A0E33B}" dt="2022-10-26T20:29:03.137" v="5"/>
        <pc:sldMkLst>
          <pc:docMk/>
          <pc:sldMk cId="583915915" sldId="258"/>
        </pc:sldMkLst>
        <pc:picChg chg="add mod">
          <ac:chgData name="Lindsey Frederickson" userId="0836a174-ab6f-44d4-b956-98d4e4c71a46" providerId="ADAL" clId="{A2655912-644F-5F42-B48C-B6EEB6A0E33B}" dt="2022-10-26T20:29:03.137" v="5"/>
          <ac:picMkLst>
            <pc:docMk/>
            <pc:sldMk cId="583915915" sldId="258"/>
            <ac:picMk id="6" creationId="{7B7182EE-688E-5D18-3C38-E85ACACAB2BD}"/>
          </ac:picMkLst>
        </pc:picChg>
      </pc:sldChg>
      <pc:sldChg chg="addSp modSp modTransition">
        <pc:chgData name="Lindsey Frederickson" userId="0836a174-ab6f-44d4-b956-98d4e4c71a46" providerId="ADAL" clId="{A2655912-644F-5F42-B48C-B6EEB6A0E33B}" dt="2022-10-26T20:41:05.357" v="32"/>
        <pc:sldMkLst>
          <pc:docMk/>
          <pc:sldMk cId="629416027" sldId="259"/>
        </pc:sldMkLst>
        <pc:picChg chg="add mod">
          <ac:chgData name="Lindsey Frederickson" userId="0836a174-ab6f-44d4-b956-98d4e4c71a46" providerId="ADAL" clId="{A2655912-644F-5F42-B48C-B6EEB6A0E33B}" dt="2022-10-26T20:41:05.357" v="32"/>
          <ac:picMkLst>
            <pc:docMk/>
            <pc:sldMk cId="629416027" sldId="259"/>
            <ac:picMk id="5" creationId="{B0371BF6-22D0-377A-2995-57F1A41DEEAE}"/>
          </ac:picMkLst>
        </pc:picChg>
      </pc:sldChg>
      <pc:sldChg chg="addSp modSp">
        <pc:chgData name="Lindsey Frederickson" userId="0836a174-ab6f-44d4-b956-98d4e4c71a46" providerId="ADAL" clId="{A2655912-644F-5F42-B48C-B6EEB6A0E33B}" dt="2022-10-26T20:30:21.022" v="7"/>
        <pc:sldMkLst>
          <pc:docMk/>
          <pc:sldMk cId="3129725652" sldId="260"/>
        </pc:sldMkLst>
        <pc:picChg chg="add mod">
          <ac:chgData name="Lindsey Frederickson" userId="0836a174-ab6f-44d4-b956-98d4e4c71a46" providerId="ADAL" clId="{A2655912-644F-5F42-B48C-B6EEB6A0E33B}" dt="2022-10-26T20:30:21.022" v="7"/>
          <ac:picMkLst>
            <pc:docMk/>
            <pc:sldMk cId="3129725652" sldId="260"/>
            <ac:picMk id="5" creationId="{7D88E07B-06A4-EC3F-1326-390F62E09FFB}"/>
          </ac:picMkLst>
        </pc:picChg>
      </pc:sldChg>
      <pc:sldChg chg="addSp delSp modSp modTransition modAnim modNotesTx">
        <pc:chgData name="Lindsey Frederickson" userId="0836a174-ab6f-44d4-b956-98d4e4c71a46" providerId="ADAL" clId="{A2655912-644F-5F42-B48C-B6EEB6A0E33B}" dt="2022-10-26T20:39:19.706" v="28"/>
        <pc:sldMkLst>
          <pc:docMk/>
          <pc:sldMk cId="3373672705" sldId="261"/>
        </pc:sldMkLst>
        <pc:picChg chg="add del mod">
          <ac:chgData name="Lindsey Frederickson" userId="0836a174-ab6f-44d4-b956-98d4e4c71a46" providerId="ADAL" clId="{A2655912-644F-5F42-B48C-B6EEB6A0E33B}" dt="2022-10-26T20:36:39.973" v="23"/>
          <ac:picMkLst>
            <pc:docMk/>
            <pc:sldMk cId="3373672705" sldId="261"/>
            <ac:picMk id="5" creationId="{5C7A8028-2E90-BD76-703D-316C70FDDC0D}"/>
          </ac:picMkLst>
        </pc:picChg>
        <pc:picChg chg="add del mod">
          <ac:chgData name="Lindsey Frederickson" userId="0836a174-ab6f-44d4-b956-98d4e4c71a46" providerId="ADAL" clId="{A2655912-644F-5F42-B48C-B6EEB6A0E33B}" dt="2022-10-26T20:36:51.877" v="25"/>
          <ac:picMkLst>
            <pc:docMk/>
            <pc:sldMk cId="3373672705" sldId="261"/>
            <ac:picMk id="6" creationId="{176A2A81-4DCE-3775-D59B-94512FEEB82F}"/>
          </ac:picMkLst>
        </pc:picChg>
        <pc:picChg chg="add del mod">
          <ac:chgData name="Lindsey Frederickson" userId="0836a174-ab6f-44d4-b956-98d4e4c71a46" providerId="ADAL" clId="{A2655912-644F-5F42-B48C-B6EEB6A0E33B}" dt="2022-10-26T20:37:43.303" v="27"/>
          <ac:picMkLst>
            <pc:docMk/>
            <pc:sldMk cId="3373672705" sldId="261"/>
            <ac:picMk id="7" creationId="{F25AA35B-1D41-A325-B6A5-2130DAB04110}"/>
          </ac:picMkLst>
        </pc:picChg>
        <pc:picChg chg="add mod">
          <ac:chgData name="Lindsey Frederickson" userId="0836a174-ab6f-44d4-b956-98d4e4c71a46" providerId="ADAL" clId="{A2655912-644F-5F42-B48C-B6EEB6A0E33B}" dt="2022-10-26T20:39:19.706" v="28"/>
          <ac:picMkLst>
            <pc:docMk/>
            <pc:sldMk cId="3373672705" sldId="261"/>
            <ac:picMk id="8" creationId="{995B1332-0280-45A4-3662-CF135C240A95}"/>
          </ac:picMkLst>
        </pc:picChg>
      </pc:sldChg>
      <pc:sldChg chg="addSp delSp modSp modTransition modAnim">
        <pc:chgData name="Lindsey Frederickson" userId="0836a174-ab6f-44d4-b956-98d4e4c71a46" providerId="ADAL" clId="{A2655912-644F-5F42-B48C-B6EEB6A0E33B}" dt="2022-10-26T20:35:50.056" v="18"/>
        <pc:sldMkLst>
          <pc:docMk/>
          <pc:sldMk cId="3193006047" sldId="262"/>
        </pc:sldMkLst>
        <pc:picChg chg="add del mod">
          <ac:chgData name="Lindsey Frederickson" userId="0836a174-ab6f-44d4-b956-98d4e4c71a46" providerId="ADAL" clId="{A2655912-644F-5F42-B48C-B6EEB6A0E33B}" dt="2022-10-26T20:34:40.849" v="17"/>
          <ac:picMkLst>
            <pc:docMk/>
            <pc:sldMk cId="3193006047" sldId="262"/>
            <ac:picMk id="2" creationId="{CA36D4E3-37AA-1FC6-CEE9-853A8DA5262E}"/>
          </ac:picMkLst>
        </pc:picChg>
        <pc:picChg chg="add mod">
          <ac:chgData name="Lindsey Frederickson" userId="0836a174-ab6f-44d4-b956-98d4e4c71a46" providerId="ADAL" clId="{A2655912-644F-5F42-B48C-B6EEB6A0E33B}" dt="2022-10-26T20:35:50.056" v="18"/>
          <ac:picMkLst>
            <pc:docMk/>
            <pc:sldMk cId="3193006047" sldId="262"/>
            <ac:picMk id="3" creationId="{77CBCDAA-1C1E-5110-898C-DC1788B15756}"/>
          </ac:picMkLst>
        </pc:picChg>
      </pc:sldChg>
      <pc:sldChg chg="addSp modSp">
        <pc:chgData name="Lindsey Frederickson" userId="0836a174-ab6f-44d4-b956-98d4e4c71a46" providerId="ADAL" clId="{A2655912-644F-5F42-B48C-B6EEB6A0E33B}" dt="2022-10-26T20:33:42.814" v="15"/>
        <pc:sldMkLst>
          <pc:docMk/>
          <pc:sldMk cId="3285845530" sldId="263"/>
        </pc:sldMkLst>
        <pc:picChg chg="add mod">
          <ac:chgData name="Lindsey Frederickson" userId="0836a174-ab6f-44d4-b956-98d4e4c71a46" providerId="ADAL" clId="{A2655912-644F-5F42-B48C-B6EEB6A0E33B}" dt="2022-10-26T20:33:42.814" v="15"/>
          <ac:picMkLst>
            <pc:docMk/>
            <pc:sldMk cId="3285845530" sldId="263"/>
            <ac:picMk id="6" creationId="{73C4B462-1B04-88A1-18B0-5661E435834B}"/>
          </ac:picMkLst>
        </pc:picChg>
      </pc:sldChg>
      <pc:sldChg chg="addSp delSp modSp modTransition modAnim">
        <pc:chgData name="Lindsey Frederickson" userId="0836a174-ab6f-44d4-b956-98d4e4c71a46" providerId="ADAL" clId="{A2655912-644F-5F42-B48C-B6EEB6A0E33B}" dt="2022-10-26T20:40:50.685" v="31"/>
        <pc:sldMkLst>
          <pc:docMk/>
          <pc:sldMk cId="823032064" sldId="266"/>
        </pc:sldMkLst>
        <pc:picChg chg="add del mod">
          <ac:chgData name="Lindsey Frederickson" userId="0836a174-ab6f-44d4-b956-98d4e4c71a46" providerId="ADAL" clId="{A2655912-644F-5F42-B48C-B6EEB6A0E33B}" dt="2022-10-26T20:40:05.035" v="30"/>
          <ac:picMkLst>
            <pc:docMk/>
            <pc:sldMk cId="823032064" sldId="266"/>
            <ac:picMk id="4" creationId="{A8352A5B-7325-69E5-FAC6-BFA10CF382F3}"/>
          </ac:picMkLst>
        </pc:picChg>
        <pc:picChg chg="add mod">
          <ac:chgData name="Lindsey Frederickson" userId="0836a174-ab6f-44d4-b956-98d4e4c71a46" providerId="ADAL" clId="{A2655912-644F-5F42-B48C-B6EEB6A0E33B}" dt="2022-10-26T20:40:50.685" v="31"/>
          <ac:picMkLst>
            <pc:docMk/>
            <pc:sldMk cId="823032064" sldId="266"/>
            <ac:picMk id="5" creationId="{4C95DADD-E2C3-AAF5-244A-27199E3E0EB5}"/>
          </ac:picMkLst>
        </pc:picChg>
      </pc:sldChg>
      <pc:sldChg chg="addSp delSp modSp modTransition modAnim">
        <pc:chgData name="Lindsey Frederickson" userId="0836a174-ab6f-44d4-b956-98d4e4c71a46" providerId="ADAL" clId="{A2655912-644F-5F42-B48C-B6EEB6A0E33B}" dt="2022-10-26T20:32:39.091" v="14"/>
        <pc:sldMkLst>
          <pc:docMk/>
          <pc:sldMk cId="122149032" sldId="267"/>
        </pc:sldMkLst>
        <pc:picChg chg="add del mod">
          <ac:chgData name="Lindsey Frederickson" userId="0836a174-ab6f-44d4-b956-98d4e4c71a46" providerId="ADAL" clId="{A2655912-644F-5F42-B48C-B6EEB6A0E33B}" dt="2022-10-26T20:30:52.748" v="9"/>
          <ac:picMkLst>
            <pc:docMk/>
            <pc:sldMk cId="122149032" sldId="267"/>
            <ac:picMk id="4" creationId="{ADB4D8B8-2255-4194-F93E-06B0BB2DA83B}"/>
          </ac:picMkLst>
        </pc:picChg>
        <pc:picChg chg="add del mod">
          <ac:chgData name="Lindsey Frederickson" userId="0836a174-ab6f-44d4-b956-98d4e4c71a46" providerId="ADAL" clId="{A2655912-644F-5F42-B48C-B6EEB6A0E33B}" dt="2022-10-26T20:31:19.723" v="11"/>
          <ac:picMkLst>
            <pc:docMk/>
            <pc:sldMk cId="122149032" sldId="267"/>
            <ac:picMk id="5" creationId="{AF4F5601-D845-EB42-131F-E09181DF41DB}"/>
          </ac:picMkLst>
        </pc:picChg>
        <pc:picChg chg="add del mod">
          <ac:chgData name="Lindsey Frederickson" userId="0836a174-ab6f-44d4-b956-98d4e4c71a46" providerId="ADAL" clId="{A2655912-644F-5F42-B48C-B6EEB6A0E33B}" dt="2022-10-26T20:31:34.443" v="13"/>
          <ac:picMkLst>
            <pc:docMk/>
            <pc:sldMk cId="122149032" sldId="267"/>
            <ac:picMk id="6" creationId="{72572F1A-A07F-2AD1-7F0F-27975AEB3877}"/>
          </ac:picMkLst>
        </pc:picChg>
        <pc:picChg chg="add mod">
          <ac:chgData name="Lindsey Frederickson" userId="0836a174-ab6f-44d4-b956-98d4e4c71a46" providerId="ADAL" clId="{A2655912-644F-5F42-B48C-B6EEB6A0E33B}" dt="2022-10-26T20:32:39.091" v="14"/>
          <ac:picMkLst>
            <pc:docMk/>
            <pc:sldMk cId="122149032" sldId="267"/>
            <ac:picMk id="7" creationId="{A63129DB-0FA9-3DD9-54C7-90511293EB97}"/>
          </ac:picMkLst>
        </pc:picChg>
      </pc:sldChg>
    </pc:docChg>
  </pc:docChgLst>
  <pc:docChgLst>
    <pc:chgData name="Lindsey Frederickson" userId="S::frederickson_l@surreyschools.ca::0836a174-ab6f-44d4-b956-98d4e4c71a46" providerId="AD" clId="Web-{7C823790-B90B-AB66-F280-5250CCB7319E}"/>
    <pc:docChg chg="modSld sldOrd">
      <pc:chgData name="Lindsey Frederickson" userId="S::frederickson_l@surreyschools.ca::0836a174-ab6f-44d4-b956-98d4e4c71a46" providerId="AD" clId="Web-{7C823790-B90B-AB66-F280-5250CCB7319E}" dt="2022-10-26T20:27:33.228" v="60"/>
      <pc:docMkLst>
        <pc:docMk/>
      </pc:docMkLst>
      <pc:sldChg chg="modNotes">
        <pc:chgData name="Lindsey Frederickson" userId="S::frederickson_l@surreyschools.ca::0836a174-ab6f-44d4-b956-98d4e4c71a46" providerId="AD" clId="Web-{7C823790-B90B-AB66-F280-5250CCB7319E}" dt="2022-10-26T20:24:41.865" v="24"/>
        <pc:sldMkLst>
          <pc:docMk/>
          <pc:sldMk cId="476338838" sldId="257"/>
        </pc:sldMkLst>
      </pc:sldChg>
      <pc:sldChg chg="modNotes">
        <pc:chgData name="Lindsey Frederickson" userId="S::frederickson_l@surreyschools.ca::0836a174-ab6f-44d4-b956-98d4e4c71a46" providerId="AD" clId="Web-{7C823790-B90B-AB66-F280-5250CCB7319E}" dt="2022-10-26T20:24:16.286" v="7"/>
        <pc:sldMkLst>
          <pc:docMk/>
          <pc:sldMk cId="583915915" sldId="258"/>
        </pc:sldMkLst>
      </pc:sldChg>
      <pc:sldChg chg="modNotes">
        <pc:chgData name="Lindsey Frederickson" userId="S::frederickson_l@surreyschools.ca::0836a174-ab6f-44d4-b956-98d4e4c71a46" providerId="AD" clId="Web-{7C823790-B90B-AB66-F280-5250CCB7319E}" dt="2022-10-26T20:27:25.493" v="49"/>
        <pc:sldMkLst>
          <pc:docMk/>
          <pc:sldMk cId="629416027" sldId="259"/>
        </pc:sldMkLst>
      </pc:sldChg>
      <pc:sldChg chg="modNotes">
        <pc:chgData name="Lindsey Frederickson" userId="S::frederickson_l@surreyschools.ca::0836a174-ab6f-44d4-b956-98d4e4c71a46" providerId="AD" clId="Web-{7C823790-B90B-AB66-F280-5250CCB7319E}" dt="2022-10-26T20:24:59.647" v="25"/>
        <pc:sldMkLst>
          <pc:docMk/>
          <pc:sldMk cId="3129725652" sldId="260"/>
        </pc:sldMkLst>
      </pc:sldChg>
      <pc:sldChg chg="modNotes">
        <pc:chgData name="Lindsey Frederickson" userId="S::frederickson_l@surreyschools.ca::0836a174-ab6f-44d4-b956-98d4e4c71a46" providerId="AD" clId="Web-{7C823790-B90B-AB66-F280-5250CCB7319E}" dt="2022-10-26T20:26:46.274" v="37"/>
        <pc:sldMkLst>
          <pc:docMk/>
          <pc:sldMk cId="3373672705" sldId="261"/>
        </pc:sldMkLst>
      </pc:sldChg>
      <pc:sldChg chg="modNotes">
        <pc:chgData name="Lindsey Frederickson" userId="S::frederickson_l@surreyschools.ca::0836a174-ab6f-44d4-b956-98d4e4c71a46" providerId="AD" clId="Web-{7C823790-B90B-AB66-F280-5250CCB7319E}" dt="2022-10-26T20:26:08.726" v="32"/>
        <pc:sldMkLst>
          <pc:docMk/>
          <pc:sldMk cId="3193006047" sldId="262"/>
        </pc:sldMkLst>
      </pc:sldChg>
      <pc:sldChg chg="modNotes">
        <pc:chgData name="Lindsey Frederickson" userId="S::frederickson_l@surreyschools.ca::0836a174-ab6f-44d4-b956-98d4e4c71a46" providerId="AD" clId="Web-{7C823790-B90B-AB66-F280-5250CCB7319E}" dt="2022-10-26T20:25:46.366" v="30"/>
        <pc:sldMkLst>
          <pc:docMk/>
          <pc:sldMk cId="3285845530" sldId="263"/>
        </pc:sldMkLst>
      </pc:sldChg>
      <pc:sldChg chg="modNotes">
        <pc:chgData name="Lindsey Frederickson" userId="S::frederickson_l@surreyschools.ca::0836a174-ab6f-44d4-b956-98d4e4c71a46" providerId="AD" clId="Web-{7C823790-B90B-AB66-F280-5250CCB7319E}" dt="2022-10-26T20:27:33.228" v="60"/>
        <pc:sldMkLst>
          <pc:docMk/>
          <pc:sldMk cId="990633446" sldId="264"/>
        </pc:sldMkLst>
      </pc:sldChg>
      <pc:sldChg chg="modNotes">
        <pc:chgData name="Lindsey Frederickson" userId="S::frederickson_l@surreyschools.ca::0836a174-ab6f-44d4-b956-98d4e4c71a46" providerId="AD" clId="Web-{7C823790-B90B-AB66-F280-5250CCB7319E}" dt="2022-10-26T20:27:17.680" v="40"/>
        <pc:sldMkLst>
          <pc:docMk/>
          <pc:sldMk cId="823032064" sldId="266"/>
        </pc:sldMkLst>
      </pc:sldChg>
      <pc:sldChg chg="ord modNotes">
        <pc:chgData name="Lindsey Frederickson" userId="S::frederickson_l@surreyschools.ca::0836a174-ab6f-44d4-b956-98d4e4c71a46" providerId="AD" clId="Web-{7C823790-B90B-AB66-F280-5250CCB7319E}" dt="2022-10-26T20:25:23.100" v="28"/>
        <pc:sldMkLst>
          <pc:docMk/>
          <pc:sldMk cId="122149032"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0E36D-F6B6-4169-B48C-890A8DB7B85B}" type="datetimeFigureOut">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46099-839B-484C-A120-BA287108C630}" type="slidenum">
              <a:t>‹#›</a:t>
            </a:fld>
            <a:endParaRPr lang="en-US"/>
          </a:p>
        </p:txBody>
      </p:sp>
    </p:spTree>
    <p:extLst>
      <p:ext uri="{BB962C8B-B14F-4D97-AF65-F5344CB8AC3E}">
        <p14:creationId xmlns:p14="http://schemas.microsoft.com/office/powerpoint/2010/main" val="308001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Welcome to part </a:t>
            </a:r>
            <a:r>
              <a:rPr lang="en-US" dirty="0"/>
              <a:t>3</a:t>
            </a:r>
            <a:r>
              <a:rPr lang="en-US" sz="1200" b="0" i="0" kern="1200" dirty="0">
                <a:solidFill>
                  <a:schemeClr val="tx1"/>
                </a:solidFill>
                <a:effectLst/>
                <a:latin typeface="+mn-lt"/>
                <a:ea typeface="+mn-ea"/>
                <a:cs typeface="+mn-cs"/>
              </a:rPr>
              <a:t> of the Quality Assessment and communicating student learning </a:t>
            </a:r>
            <a:r>
              <a:rPr lang="en-US" dirty="0"/>
              <a:t>video series</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E4209021-8FD2-47DE-9248-3785FC294E14}" type="slidenum">
              <a:rPr lang="en-CA" smtClean="0"/>
              <a:t>1</a:t>
            </a:fld>
            <a:endParaRPr lang="en-CA"/>
          </a:p>
        </p:txBody>
      </p:sp>
    </p:spTree>
    <p:extLst>
      <p:ext uri="{BB962C8B-B14F-4D97-AF65-F5344CB8AC3E}">
        <p14:creationId xmlns:p14="http://schemas.microsoft.com/office/powerpoint/2010/main" val="424521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part 3. Please</a:t>
            </a:r>
            <a:r>
              <a:rPr lang="en-US" sz="1200" b="0" i="0" kern="1200" dirty="0">
                <a:solidFill>
                  <a:schemeClr val="tx1"/>
                </a:solidFill>
                <a:effectLst/>
                <a:latin typeface="+mn-lt"/>
                <a:ea typeface="+mn-ea"/>
                <a:cs typeface="+mn-cs"/>
              </a:rPr>
              <a:t> Pause the video at this time and engage in table talk discussions with the following question.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09021-8FD2-47DE-9248-3785FC294E1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23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Included in Part 3</a:t>
            </a:r>
            <a:endParaRPr lang="en-US" dirty="0"/>
          </a:p>
          <a:p>
            <a:r>
              <a:rPr lang="en-US" dirty="0"/>
              <a:t>Understanding the Design of BC’s Redesigned Curriculum</a:t>
            </a:r>
            <a:endParaRPr lang="en-US" dirty="0">
              <a:cs typeface="Calibri" panose="020F0502020204030204"/>
            </a:endParaRPr>
          </a:p>
          <a:p>
            <a:pPr marL="628650" lvl="1" indent="-171450">
              <a:buFont typeface="Symbol,Sans-Serif"/>
              <a:buChar char="•"/>
            </a:pPr>
            <a:r>
              <a:rPr lang="en-US" dirty="0"/>
              <a:t>KUD Model</a:t>
            </a:r>
            <a:endParaRPr lang="en-US" dirty="0">
              <a:cs typeface="Calibri" panose="020F0502020204030204"/>
            </a:endParaRPr>
          </a:p>
          <a:p>
            <a:pPr marL="628650" lvl="1" indent="-171450">
              <a:buFont typeface="Symbol,Sans-Serif"/>
              <a:buChar char="•"/>
            </a:pPr>
            <a:r>
              <a:rPr lang="en-US" dirty="0"/>
              <a:t>Learner Centered</a:t>
            </a:r>
            <a:endParaRPr lang="en-US" dirty="0">
              <a:cs typeface="Calibri" panose="020F0502020204030204"/>
            </a:endParaRPr>
          </a:p>
          <a:p>
            <a:pPr marL="628650" lvl="1" indent="-171450">
              <a:buFont typeface="Symbol,Sans-Serif"/>
              <a:buChar char="•"/>
            </a:pPr>
            <a:r>
              <a:rPr lang="en-US" dirty="0"/>
              <a:t>Core Competencies</a:t>
            </a:r>
            <a:endParaRPr lang="en-US" dirty="0">
              <a:cs typeface="Calibri" panose="020F0502020204030204"/>
            </a:endParaRPr>
          </a:p>
          <a:p>
            <a:pPr marL="628650" lvl="1" indent="-171450">
              <a:buFont typeface="Symbol,Sans-Serif"/>
              <a:buChar char="•"/>
            </a:pPr>
            <a:r>
              <a:rPr lang="en-US" dirty="0"/>
              <a:t>Concept Based, Competency driven</a:t>
            </a:r>
            <a:endParaRPr lang="en-US" dirty="0">
              <a:cs typeface="Calibri" panose="020F0502020204030204"/>
            </a:endParaRPr>
          </a:p>
          <a:p>
            <a:pPr marL="628650" lvl="1" indent="-171450">
              <a:buFont typeface="Symbol,Sans-Serif"/>
              <a:buChar char="•"/>
            </a:pPr>
            <a:r>
              <a:rPr lang="en-US" dirty="0"/>
              <a:t>Essential Learning</a:t>
            </a:r>
            <a:endParaRPr lang="en-US" dirty="0">
              <a:cs typeface="Calibri" panose="020F0502020204030204"/>
            </a:endParaRPr>
          </a:p>
          <a:p>
            <a:pPr marL="628650" lvl="1" indent="-171450">
              <a:buFont typeface="Symbol,Sans-Serif"/>
              <a:buChar char="•"/>
            </a:pPr>
            <a:r>
              <a:rPr lang="en-US" dirty="0"/>
              <a:t>Growth over </a:t>
            </a:r>
            <a:r>
              <a:rPr lang="en-US" dirty="0" err="1"/>
              <a:t>tim</a:t>
            </a:r>
            <a:endParaRPr lang="en-US" dirty="0" err="1">
              <a:cs typeface="Calibri"/>
            </a:endParaRPr>
          </a:p>
          <a:p>
            <a:r>
              <a:rPr lang="en-US" dirty="0"/>
              <a:t>Before we begin to unpack </a:t>
            </a:r>
            <a:r>
              <a:rPr lang="en-US" b="0" i="0" kern="1200" dirty="0">
                <a:effectLst/>
              </a:rPr>
              <a:t>the </a:t>
            </a:r>
            <a:r>
              <a:rPr lang="en-US" dirty="0"/>
              <a:t>design </a:t>
            </a:r>
            <a:r>
              <a:rPr lang="en-US" b="0" i="0" kern="1200" dirty="0">
                <a:effectLst/>
              </a:rPr>
              <a:t>of </a:t>
            </a:r>
            <a:r>
              <a:rPr lang="en-US" dirty="0"/>
              <a:t>BCs Curriculum, we would like to share a short video from the Ministry </a:t>
            </a:r>
            <a:r>
              <a:rPr lang="en-US" b="0" i="0" kern="1200" dirty="0">
                <a:effectLst/>
              </a:rPr>
              <a:t>of </a:t>
            </a:r>
            <a:r>
              <a:rPr lang="en-US" dirty="0"/>
              <a:t>Education and Childcare that outlines the key features </a:t>
            </a:r>
            <a:r>
              <a:rPr lang="en-US" b="0" i="0" kern="1200" dirty="0">
                <a:effectLst/>
              </a:rPr>
              <a:t>of </a:t>
            </a:r>
            <a:r>
              <a:rPr lang="en-US" dirty="0"/>
              <a:t>the curriculum. </a:t>
            </a:r>
            <a:endParaRPr lang="en-US" dirty="0">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E4209021-8FD2-47DE-9248-3785FC294E14}" type="slidenum">
              <a:rPr lang="en-CA" smtClean="0"/>
              <a:t>2</a:t>
            </a:fld>
            <a:endParaRPr lang="en-CA"/>
          </a:p>
        </p:txBody>
      </p:sp>
    </p:spTree>
    <p:extLst>
      <p:ext uri="{BB962C8B-B14F-4D97-AF65-F5344CB8AC3E}">
        <p14:creationId xmlns:p14="http://schemas.microsoft.com/office/powerpoint/2010/main" val="63926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British Columbia’s redesigned curriculum brings together two features that most educators agree are essential for 21st-century learning: a concept-based approach to learning and a focus on the development of competencies, to foster deeper, more transferable learning. These approaches complement each other because of their common focus on active engagement of students. Deeper learning is better achieved through “doing” than through passive listening or reading. Similarly, both concept-based learning and the development of competencies engage students in authentic tasks that connect learning to the real world.</a:t>
            </a:r>
          </a:p>
        </p:txBody>
      </p:sp>
      <p:sp>
        <p:nvSpPr>
          <p:cNvPr id="4" name="Slide Number Placeholder 3"/>
          <p:cNvSpPr>
            <a:spLocks noGrp="1"/>
          </p:cNvSpPr>
          <p:nvPr>
            <p:ph type="sldNum" sz="quarter" idx="5"/>
          </p:nvPr>
        </p:nvSpPr>
        <p:spPr/>
        <p:txBody>
          <a:bodyPr/>
          <a:lstStyle/>
          <a:p>
            <a:fld id="{CE146099-839B-484C-A120-BA287108C630}" type="slidenum">
              <a:rPr lang="en-US"/>
              <a:t>3</a:t>
            </a:fld>
            <a:endParaRPr lang="en-US"/>
          </a:p>
        </p:txBody>
      </p:sp>
    </p:spTree>
    <p:extLst>
      <p:ext uri="{BB962C8B-B14F-4D97-AF65-F5344CB8AC3E}">
        <p14:creationId xmlns:p14="http://schemas.microsoft.com/office/powerpoint/2010/main" val="231276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keep hearing the term “deep learning”, and wanted to take a couple of minutes to define it </a:t>
            </a:r>
          </a:p>
          <a:p>
            <a:r>
              <a:rPr lang="en-US" dirty="0"/>
              <a:t>Deeper learning refers to learning that emphasizes the use of key disciplinary concepts, principles, and generalizations to think critically, solve problems, and communicate ideas. </a:t>
            </a:r>
          </a:p>
          <a:p>
            <a:endParaRPr lang="en-US" dirty="0"/>
          </a:p>
          <a:p>
            <a:pPr marL="285750" indent="-285750">
              <a:buFont typeface="Symbol"/>
              <a:buChar char="•"/>
            </a:pPr>
            <a:r>
              <a:rPr lang="en-US" dirty="0"/>
              <a:t>develops students’ understanding and promotes thinking about and applying their learning in meaningful ways </a:t>
            </a:r>
          </a:p>
          <a:p>
            <a:endParaRPr lang="en-US" dirty="0"/>
          </a:p>
          <a:p>
            <a:pPr marL="285750" indent="-285750">
              <a:buFont typeface="Symbol"/>
              <a:buChar char="•"/>
            </a:pPr>
            <a:r>
              <a:rPr lang="en-US" dirty="0"/>
              <a:t>helps students build an increasingly sophisticated conceptual understanding of how knowledge has been constructed within a particular topic or discipline </a:t>
            </a:r>
          </a:p>
          <a:p>
            <a:endParaRPr lang="en-US" dirty="0"/>
          </a:p>
          <a:p>
            <a:pPr marL="285750" indent="-285750">
              <a:buFont typeface="Symbol"/>
              <a:buChar char="•"/>
            </a:pPr>
            <a:r>
              <a:rPr lang="en-US" dirty="0"/>
              <a:t>helps students build generalizations and mental models of the world that allow them to make sense of new information and connect it to prior knowledge </a:t>
            </a:r>
          </a:p>
          <a:p>
            <a:endParaRPr lang="en-US" dirty="0"/>
          </a:p>
          <a:p>
            <a:pPr marL="285750" indent="-285750">
              <a:buFont typeface="Symbol"/>
              <a:buChar char="•"/>
            </a:pPr>
            <a:r>
              <a:rPr lang="en-US" dirty="0"/>
              <a:t>goes beyond rote learning or surface learning, where a student may memorize a procedure or formula, but does not actually understand the underlying principle </a:t>
            </a:r>
          </a:p>
          <a:p>
            <a:endParaRPr lang="en-US" dirty="0"/>
          </a:p>
          <a:p>
            <a:pPr marL="285750" indent="-285750">
              <a:buFont typeface="Symbol"/>
              <a:buChar char="•"/>
            </a:pPr>
            <a:r>
              <a:rPr lang="en-US" dirty="0"/>
              <a:t>goes beyond passively receiving content and involves students in actively developing and explaining their knowledge </a:t>
            </a:r>
          </a:p>
          <a:p>
            <a:endParaRPr lang="en-US" dirty="0"/>
          </a:p>
          <a:p>
            <a:pPr marL="285750" indent="-285750">
              <a:buFont typeface="Symbol"/>
              <a:buChar char="•"/>
            </a:pPr>
            <a:r>
              <a:rPr lang="en-US" dirty="0"/>
              <a:t>is not assessed by the ability to recall specific content or explanations </a:t>
            </a: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4</a:t>
            </a:fld>
            <a:endParaRPr lang="en-US"/>
          </a:p>
        </p:txBody>
      </p:sp>
    </p:spTree>
    <p:extLst>
      <p:ext uri="{BB962C8B-B14F-4D97-AF65-F5344CB8AC3E}">
        <p14:creationId xmlns:p14="http://schemas.microsoft.com/office/powerpoint/2010/main" val="84788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concept based, competency driven mean? </a:t>
            </a:r>
          </a:p>
          <a:p>
            <a:endParaRPr lang="en-US" dirty="0"/>
          </a:p>
          <a:p>
            <a:r>
              <a:rPr lang="en-US" dirty="0"/>
              <a:t>A concept-based curriculum uses concepts to define standards of knowledge and skills associated with a given area of learning. It is focused on the key concepts, principles, and generalizations that are used to organize knowledge and solve problems within and across disciplines. </a:t>
            </a:r>
          </a:p>
          <a:p>
            <a:endParaRPr lang="en-US" dirty="0"/>
          </a:p>
          <a:p>
            <a:r>
              <a:rPr lang="en-US" dirty="0"/>
              <a:t>A concept-based curriculum: </a:t>
            </a:r>
          </a:p>
          <a:p>
            <a:endParaRPr lang="en-US" dirty="0"/>
          </a:p>
          <a:p>
            <a:pPr marL="285750" indent="-285750">
              <a:buFont typeface="Symbol"/>
              <a:buChar char="•"/>
            </a:pPr>
            <a:r>
              <a:rPr lang="en-US" dirty="0"/>
              <a:t>is built around higher-order learning standards and big ideas, allowing a more in-depth exploration of topics in order to build deeper understanding </a:t>
            </a:r>
          </a:p>
          <a:p>
            <a:pPr marL="285750" indent="-285750">
              <a:buFont typeface="Symbol"/>
              <a:buChar char="•"/>
            </a:pPr>
            <a:r>
              <a:rPr lang="en-US" dirty="0"/>
              <a:t>replaces the study of factual information with the development of conceptual understanding and disciplinary skills </a:t>
            </a:r>
          </a:p>
          <a:p>
            <a:pPr marL="285750" indent="-285750">
              <a:buFont typeface="Symbol"/>
              <a:buChar char="•"/>
            </a:pPr>
            <a:r>
              <a:rPr lang="en-US" dirty="0"/>
              <a:t>offers opportunities for transfer of learning </a:t>
            </a:r>
          </a:p>
          <a:p>
            <a:pPr marL="285750" indent="-285750">
              <a:buFont typeface="Symbol"/>
              <a:buChar char="•"/>
            </a:pPr>
            <a:r>
              <a:rPr lang="en-US" dirty="0"/>
              <a:t>is not a list of topics to cover in isolation from one another </a:t>
            </a:r>
          </a:p>
          <a:p>
            <a:endParaRPr lang="en-US" dirty="0"/>
          </a:p>
          <a:p>
            <a:r>
              <a:rPr lang="en-US" dirty="0"/>
              <a:t>A concept-based curriculum allows for connections between big ideas, such as exploring the concept of reoccurring patterns, and comparing and contrasting how patterns appear in works of literature or in geographical features. </a:t>
            </a: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5</a:t>
            </a:fld>
            <a:endParaRPr lang="en-US"/>
          </a:p>
        </p:txBody>
      </p:sp>
    </p:spTree>
    <p:extLst>
      <p:ext uri="{BB962C8B-B14F-4D97-AF65-F5344CB8AC3E}">
        <p14:creationId xmlns:p14="http://schemas.microsoft.com/office/powerpoint/2010/main" val="320636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Record after</a:t>
            </a:r>
          </a:p>
        </p:txBody>
      </p:sp>
      <p:sp>
        <p:nvSpPr>
          <p:cNvPr id="4" name="Slide Number Placeholder 3"/>
          <p:cNvSpPr>
            <a:spLocks noGrp="1"/>
          </p:cNvSpPr>
          <p:nvPr>
            <p:ph type="sldNum" sz="quarter" idx="5"/>
          </p:nvPr>
        </p:nvSpPr>
        <p:spPr/>
        <p:txBody>
          <a:bodyPr/>
          <a:lstStyle/>
          <a:p>
            <a:fld id="{CE146099-839B-484C-A120-BA287108C630}" type="slidenum">
              <a:rPr lang="en-US"/>
              <a:t>6</a:t>
            </a:fld>
            <a:endParaRPr lang="en-US"/>
          </a:p>
        </p:txBody>
      </p:sp>
    </p:spTree>
    <p:extLst>
      <p:ext uri="{BB962C8B-B14F-4D97-AF65-F5344CB8AC3E}">
        <p14:creationId xmlns:p14="http://schemas.microsoft.com/office/powerpoint/2010/main" val="6378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xfrm>
            <a:off x="381000" y="685800"/>
            <a:ext cx="6096000" cy="3429000"/>
          </a:xfrm>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rPr lang="en-US" dirty="0"/>
              <a:t>Our curriculum is designed in the KDU (know do and understand) model. Big ideas are enduring understands that students develop over time and they include concepts, theories, principles, patterns, ah-ha moments – we don’t formally assess these. They transcend time and are transferrable to new and different contexts. </a:t>
            </a:r>
          </a:p>
          <a:p>
            <a:r>
              <a:rPr lang="en-US" dirty="0"/>
              <a:t>Our learning standards are comprised of the curricular competency and content for that area of learning. The curricular competencies are the ‘do’ part of the model and include skills, strategies, processes, applications and development of dispositions. The content is the ‘know’ part of the model. It includes vocabulary, facts, topics, concepts, the disciplinary knowledge of that area of learning as well as some processes. </a:t>
            </a:r>
          </a:p>
          <a:p>
            <a:endParaRPr lang="en-US" dirty="0"/>
          </a:p>
          <a:p>
            <a:r>
              <a:rPr lang="en-US" dirty="0"/>
              <a:t>The curricular competencies include bullets of sub-skills intended to be developed over time. Teachers make decisions about which standards they will prioritize based on their learners and context as not all will be formally assessed and reported on.</a:t>
            </a:r>
          </a:p>
          <a:p>
            <a:endParaRPr lang="en-US" dirty="0"/>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shift in our redesigned curriculum is a reflection of the fast paced, technology rich, globalized, interconnected world that we live in. So, before we begin to explore the implications of this curriculum and assessment, we think it’s important to reconnect with the “why” behind the shift</a:t>
            </a:r>
          </a:p>
          <a:p>
            <a:endParaRPr lang="en-US" dirty="0"/>
          </a:p>
          <a:p>
            <a:r>
              <a:rPr lang="en-US" dirty="0"/>
              <a:t>The first peoples’ principals of learning provided a crucial lens for teacher teams in drafting the curriculum and all curriculum teams included indigenous representation. Just to pull from a few of the principles – learning ultimately supports the wellbeing of the self and the community. It is reflective, experiential and relational. It Involves recognizing the consequences of ones actions, requires exploration of ones identity and requires patience and time. </a:t>
            </a:r>
          </a:p>
          <a:p>
            <a:endParaRPr lang="en-US" dirty="0"/>
          </a:p>
          <a:p>
            <a:r>
              <a:rPr lang="en-US" dirty="0"/>
              <a:t>Personalized learning acknowledges that not all students learn successfully at the same rate, in the same learning environment, and in the same ways. It involves the provision of high-quality and engaging learning opportunities that meet the diverse needs of all students.</a:t>
            </a:r>
          </a:p>
          <a:p>
            <a:endParaRPr lang="en-US" dirty="0"/>
          </a:p>
          <a:p>
            <a:r>
              <a:rPr lang="en-US" dirty="0"/>
              <a:t>Personalized learning focuses on enhancing student engagement in learning and giving students choices — more of a say in what and how they learn — leading to lifelong, self-directed learning. Students and teachers develop learning plans to build on student’s interests, goals, and learning needs. Involving students in reflecting on their work and setting new goals based on their reflections allows them to take more control of their learning.</a:t>
            </a:r>
          </a:p>
          <a:p>
            <a:endParaRPr lang="en-US" dirty="0"/>
          </a:p>
          <a:p>
            <a:r>
              <a:rPr lang="en-US" dirty="0"/>
              <a:t>Based off the perspectives, approaches, and design of our curriculum, assessment needs to be fair, transparent and equitable to be truly learner centered.</a:t>
            </a: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8</a:t>
            </a:fld>
            <a:endParaRPr lang="en-US"/>
          </a:p>
        </p:txBody>
      </p:sp>
    </p:spTree>
    <p:extLst>
      <p:ext uri="{BB962C8B-B14F-4D97-AF65-F5344CB8AC3E}">
        <p14:creationId xmlns:p14="http://schemas.microsoft.com/office/powerpoint/2010/main" val="172686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underpinnings of our concept based, competency driven redesigned curriculum is capturing growth over time of the learning standards. We want to take a moment here to define this concept so that we have a shared understanding. </a:t>
            </a:r>
          </a:p>
          <a:p>
            <a:r>
              <a:rPr lang="en-US" dirty="0"/>
              <a:t>Growth over time...measures a student’s progress between two or more points of time to demonstrate their progression toward goals, even if the student has not yet achieved proficiency.   </a:t>
            </a:r>
          </a:p>
          <a:p>
            <a:endParaRPr lang="en-US" dirty="0"/>
          </a:p>
          <a:p>
            <a:r>
              <a:rPr lang="en-US" dirty="0"/>
              <a:t>It is important to identify and share the growth that is happening because even though the student may not have achieved proficiency, it is important to </a:t>
            </a:r>
            <a:r>
              <a:rPr lang="en-US" dirty="0" err="1"/>
              <a:t>honour</a:t>
            </a:r>
            <a:r>
              <a:rPr lang="en-US" dirty="0"/>
              <a:t> the growth and progress that is happening.  </a:t>
            </a:r>
          </a:p>
          <a:p>
            <a:r>
              <a:rPr lang="en-US"/>
              <a:t> </a:t>
            </a:r>
            <a:endParaRPr lang="en-US" dirty="0"/>
          </a:p>
          <a:p>
            <a:r>
              <a:rPr lang="en-US" dirty="0"/>
              <a:t>When students feel they are being successful, it increases motivation and efficacy.</a:t>
            </a:r>
          </a:p>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FCAC98E-E650-4882-88D9-B31C715A63F5}" type="slidenum">
              <a:t>9</a:t>
            </a:fld>
            <a:endParaRPr lang="en-US"/>
          </a:p>
        </p:txBody>
      </p:sp>
    </p:spTree>
    <p:extLst>
      <p:ext uri="{BB962C8B-B14F-4D97-AF65-F5344CB8AC3E}">
        <p14:creationId xmlns:p14="http://schemas.microsoft.com/office/powerpoint/2010/main" val="262832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41961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08023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43256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3835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7513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4481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6426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77048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5195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6903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684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039164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910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30439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5288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49" name="–Johnny Appleseed"/>
          <p:cNvSpPr txBox="1">
            <a:spLocks noGrp="1"/>
          </p:cNvSpPr>
          <p:nvPr>
            <p:ph type="body" sz="quarter" idx="21"/>
          </p:nvPr>
        </p:nvSpPr>
        <p:spPr>
          <a:xfrm>
            <a:off x="2416969" y="4473773"/>
            <a:ext cx="7358063" cy="390491"/>
          </a:xfrm>
          <a:prstGeom prst="rect">
            <a:avLst/>
          </a:prstGeom>
        </p:spPr>
        <p:txBody>
          <a:bodyPr lIns="71437" tIns="71437" rIns="71437" bIns="71437">
            <a:spAutoFit/>
          </a:bodyPr>
          <a:lstStyle>
            <a:lvl1pPr marL="0" indent="0" algn="ctr" defTabSz="410766">
              <a:lnSpc>
                <a:spcPct val="100000"/>
              </a:lnSpc>
              <a:spcBef>
                <a:spcPts val="0"/>
              </a:spcBef>
              <a:buSzTx/>
              <a:buNone/>
              <a:defRPr sz="1600" i="1">
                <a:latin typeface="+mn-lt"/>
                <a:ea typeface="+mn-ea"/>
                <a:cs typeface="+mn-cs"/>
                <a:sym typeface="Helvetica Neue"/>
              </a:defRPr>
            </a:lvl1pPr>
          </a:lstStyle>
          <a:p>
            <a:r>
              <a:t>–Johnny Appleseed</a:t>
            </a:r>
          </a:p>
        </p:txBody>
      </p:sp>
      <p:sp>
        <p:nvSpPr>
          <p:cNvPr id="150" name="“Type a quote here.”"/>
          <p:cNvSpPr txBox="1">
            <a:spLocks noGrp="1"/>
          </p:cNvSpPr>
          <p:nvPr>
            <p:ph type="body" sz="quarter" idx="22"/>
          </p:nvPr>
        </p:nvSpPr>
        <p:spPr>
          <a:xfrm>
            <a:off x="2416969" y="2965583"/>
            <a:ext cx="7358063" cy="498212"/>
          </a:xfrm>
          <a:prstGeom prst="rect">
            <a:avLst/>
          </a:prstGeom>
        </p:spPr>
        <p:txBody>
          <a:bodyPr lIns="71437" tIns="71437" rIns="71437" bIns="71437" anchor="ctr">
            <a:spAutoFit/>
          </a:bodyPr>
          <a:lstStyle>
            <a:lvl1pPr marL="0" indent="0" algn="ctr" defTabSz="410766">
              <a:lnSpc>
                <a:spcPct val="100000"/>
              </a:lnSpc>
              <a:spcBef>
                <a:spcPts val="0"/>
              </a:spcBef>
              <a:buSzTx/>
              <a:buNone/>
              <a:defRPr sz="2300">
                <a:latin typeface="Helvetica Neue Medium"/>
                <a:ea typeface="Helvetica Neue Medium"/>
                <a:cs typeface="Helvetica Neue Medium"/>
                <a:sym typeface="Helvetica Neue Medium"/>
              </a:defRPr>
            </a:lvl1pPr>
          </a:lstStyle>
          <a:p>
            <a:r>
              <a:t>“Type a quote here.” </a:t>
            </a:r>
          </a:p>
        </p:txBody>
      </p:sp>
      <p:sp>
        <p:nvSpPr>
          <p:cNvPr id="151" name="Slide Number"/>
          <p:cNvSpPr txBox="1">
            <a:spLocks noGrp="1"/>
          </p:cNvSpPr>
          <p:nvPr>
            <p:ph type="sldNum" sz="quarter" idx="2"/>
          </p:nvPr>
        </p:nvSpPr>
        <p:spPr>
          <a:xfrm>
            <a:off x="5977052" y="6536531"/>
            <a:ext cx="315791" cy="313546"/>
          </a:xfrm>
          <a:prstGeom prst="rect">
            <a:avLst/>
          </a:prstGeom>
        </p:spPr>
        <p:txBody>
          <a:bodyPr lIns="71437" tIns="71437" rIns="71437" bIns="71437" anchor="t"/>
          <a:lstStyle>
            <a:lvl1pPr defTabSz="410766">
              <a:defRPr sz="110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30302411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721298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367347">
              <a:lnSpc>
                <a:spcPct val="100000"/>
              </a:lnSpc>
              <a:spcBef>
                <a:spcPts val="0"/>
              </a:spcBef>
              <a:buSzTx/>
              <a:buNone/>
              <a:defRPr sz="2448">
                <a:latin typeface="Avenir Heavy"/>
                <a:ea typeface="Avenir Heavy"/>
                <a:cs typeface="Avenir Heavy"/>
                <a:sym typeface="Avenir Heavy"/>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529692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Shape 48"/>
          <p:cNvSpPr>
            <a:spLocks noGrp="1"/>
          </p:cNvSpPr>
          <p:nvPr>
            <p:ph type="pic" idx="13"/>
          </p:nvPr>
        </p:nvSpPr>
        <p:spPr>
          <a:xfrm>
            <a:off x="6090047" y="4465"/>
            <a:ext cx="6096000" cy="6858000"/>
          </a:xfrm>
          <a:prstGeom prst="rect">
            <a:avLst/>
          </a:prstGeom>
        </p:spPr>
        <p:txBody>
          <a:bodyPr lIns="91439" tIns="45719" rIns="91439" bIns="45719" anchor="t">
            <a:noAutofit/>
          </a:bodyPr>
          <a:lstStyle/>
          <a:p>
            <a:endParaRPr/>
          </a:p>
        </p:txBody>
      </p:sp>
      <p:sp>
        <p:nvSpPr>
          <p:cNvPr id="49" name="Shape 49"/>
          <p:cNvSpPr>
            <a:spLocks noGrp="1"/>
          </p:cNvSpPr>
          <p:nvPr>
            <p:ph type="title"/>
          </p:nvPr>
        </p:nvSpPr>
        <p:spPr>
          <a:xfrm>
            <a:off x="511969" y="3027164"/>
            <a:ext cx="5072063" cy="2098477"/>
          </a:xfrm>
          <a:prstGeom prst="rect">
            <a:avLst/>
          </a:prstGeom>
        </p:spPr>
        <p:txBody>
          <a:bodyPr/>
          <a:lstStyle/>
          <a:p>
            <a:r>
              <a:t>Title Text</a:t>
            </a:r>
          </a:p>
        </p:txBody>
      </p:sp>
      <p:sp>
        <p:nvSpPr>
          <p:cNvPr id="50" name="Shape 50"/>
          <p:cNvSpPr>
            <a:spLocks noGrp="1"/>
          </p:cNvSpPr>
          <p:nvPr>
            <p:ph type="body" sz="quarter" idx="1"/>
          </p:nvPr>
        </p:nvSpPr>
        <p:spPr>
          <a:xfrm>
            <a:off x="511969" y="2411016"/>
            <a:ext cx="5072063" cy="625078"/>
          </a:xfrm>
          <a:prstGeom prst="rect">
            <a:avLst/>
          </a:prstGeom>
        </p:spPr>
        <p:txBody>
          <a:bodyPr/>
          <a:lstStyle>
            <a:lvl1pPr marL="0" indent="0">
              <a:spcBef>
                <a:spcPts val="0"/>
              </a:spcBef>
              <a:buClrTx/>
              <a:buSzTx/>
              <a:buNone/>
              <a:defRPr sz="1700" cap="all" spc="270">
                <a:solidFill>
                  <a:srgbClr val="55D8FF"/>
                </a:solidFill>
                <a:latin typeface="Avenir Book"/>
                <a:ea typeface="Avenir Book"/>
                <a:cs typeface="Avenir Book"/>
                <a:sym typeface="Avenir Book"/>
              </a:defRPr>
            </a:lvl1pPr>
            <a:lvl2pPr marL="0" indent="0">
              <a:spcBef>
                <a:spcPts val="0"/>
              </a:spcBef>
              <a:buClrTx/>
              <a:buSzTx/>
              <a:buNone/>
              <a:defRPr sz="1700" cap="all" spc="270">
                <a:solidFill>
                  <a:srgbClr val="55D8FF"/>
                </a:solidFill>
                <a:latin typeface="Avenir Book"/>
                <a:ea typeface="Avenir Book"/>
                <a:cs typeface="Avenir Book"/>
                <a:sym typeface="Avenir Book"/>
              </a:defRPr>
            </a:lvl2pPr>
            <a:lvl3pPr marL="0" indent="0">
              <a:spcBef>
                <a:spcPts val="0"/>
              </a:spcBef>
              <a:buClrTx/>
              <a:buSzTx/>
              <a:buNone/>
              <a:defRPr sz="1700" cap="all" spc="270">
                <a:solidFill>
                  <a:srgbClr val="55D8FF"/>
                </a:solidFill>
                <a:latin typeface="Avenir Book"/>
                <a:ea typeface="Avenir Book"/>
                <a:cs typeface="Avenir Book"/>
                <a:sym typeface="Avenir Book"/>
              </a:defRPr>
            </a:lvl3pPr>
            <a:lvl4pPr marL="0" indent="0">
              <a:spcBef>
                <a:spcPts val="0"/>
              </a:spcBef>
              <a:buClrTx/>
              <a:buSzTx/>
              <a:buNone/>
              <a:defRPr sz="1700" cap="all" spc="270">
                <a:solidFill>
                  <a:srgbClr val="55D8FF"/>
                </a:solidFill>
                <a:latin typeface="Avenir Book"/>
                <a:ea typeface="Avenir Book"/>
                <a:cs typeface="Avenir Book"/>
                <a:sym typeface="Avenir Book"/>
              </a:defRPr>
            </a:lvl4pPr>
            <a:lvl5pPr marL="0" indent="0">
              <a:spcBef>
                <a:spcPts val="0"/>
              </a:spcBef>
              <a:buClrTx/>
              <a:buSzTx/>
              <a:buNone/>
              <a:defRPr sz="1700" cap="all" spc="270">
                <a:solidFill>
                  <a:srgbClr val="55D8FF"/>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00012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30" name="Shape 13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195021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9841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69224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51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67052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79443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64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10/26/2022</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6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10/26/2022</a:t>
            </a:fld>
            <a:endParaRPr lang="en-US"/>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25675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799433733"/>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9" r:id="rId10"/>
    <p:sldLayoutId id="2147483757" r:id="rId11"/>
    <p:sldLayoutId id="2147484023" r:id="rId12"/>
    <p:sldLayoutId id="2147484024" r:id="rId13"/>
    <p:sldLayoutId id="2147484026" r:id="rId14"/>
    <p:sldLayoutId id="2147483756" r:id="rId15"/>
    <p:sldLayoutId id="214748375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hyperlink" Target="https://www.renaissance.com/edwords/proficiency/"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60802A-CB0A-468C-B8E5-6F426F84F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71135" y="1599756"/>
            <a:ext cx="8470898" cy="1625163"/>
          </a:xfrm>
        </p:spPr>
        <p:txBody>
          <a:bodyPr>
            <a:normAutofit fontScale="90000"/>
          </a:bodyPr>
          <a:lstStyle/>
          <a:p>
            <a:pPr algn="ctr"/>
            <a:r>
              <a:rPr lang="en-US"/>
              <a:t>Quality Assessment and Communicating Student Learning</a:t>
            </a:r>
          </a:p>
        </p:txBody>
      </p:sp>
      <p:sp>
        <p:nvSpPr>
          <p:cNvPr id="3" name="Subtitle 2"/>
          <p:cNvSpPr>
            <a:spLocks noGrp="1"/>
          </p:cNvSpPr>
          <p:nvPr>
            <p:ph type="subTitle" idx="1"/>
          </p:nvPr>
        </p:nvSpPr>
        <p:spPr>
          <a:xfrm>
            <a:off x="3992034" y="3635229"/>
            <a:ext cx="5943599" cy="746640"/>
          </a:xfrm>
        </p:spPr>
        <p:txBody>
          <a:bodyPr vert="horz" lIns="91440" tIns="45720" rIns="91440" bIns="45720" rtlCol="0" anchor="t">
            <a:normAutofit fontScale="92500" lnSpcReduction="20000"/>
          </a:bodyPr>
          <a:lstStyle/>
          <a:p>
            <a:pPr algn="ctr"/>
            <a:endParaRPr lang="en-US"/>
          </a:p>
          <a:p>
            <a:r>
              <a:rPr lang="en-US">
                <a:ea typeface="Calibri"/>
                <a:cs typeface="Calibri"/>
              </a:rPr>
              <a:t>Part 3</a:t>
            </a:r>
            <a:endParaRPr lang="en-US"/>
          </a:p>
        </p:txBody>
      </p:sp>
      <p:cxnSp>
        <p:nvCxnSpPr>
          <p:cNvPr id="10" name="Straight Connector 9">
            <a:extLst>
              <a:ext uri="{FF2B5EF4-FFF2-40B4-BE49-F238E27FC236}">
                <a16:creationId xmlns:a16="http://schemas.microsoft.com/office/drawing/2014/main" id="{F37ABF8F-2936-429C-ACD7-A6BD50E44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3658" y="3469192"/>
            <a:ext cx="0" cy="131078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5" descr="Logo&#10;&#10;Description automatically generated">
            <a:extLst>
              <a:ext uri="{FF2B5EF4-FFF2-40B4-BE49-F238E27FC236}">
                <a16:creationId xmlns:a16="http://schemas.microsoft.com/office/drawing/2014/main" id="{ACFA9490-E8EC-FAC4-9103-0272DA8A345E}"/>
              </a:ext>
            </a:extLst>
          </p:cNvPr>
          <p:cNvPicPr>
            <a:picLocks noChangeAspect="1"/>
          </p:cNvPicPr>
          <p:nvPr/>
        </p:nvPicPr>
        <p:blipFill>
          <a:blip r:embed="rId5"/>
          <a:stretch>
            <a:fillRect/>
          </a:stretch>
        </p:blipFill>
        <p:spPr>
          <a:xfrm>
            <a:off x="6354233" y="3555936"/>
            <a:ext cx="3452283" cy="910293"/>
          </a:xfrm>
          <a:prstGeom prst="rect">
            <a:avLst/>
          </a:prstGeom>
        </p:spPr>
      </p:pic>
      <p:sp>
        <p:nvSpPr>
          <p:cNvPr id="4" name="TextBox 3">
            <a:extLst>
              <a:ext uri="{FF2B5EF4-FFF2-40B4-BE49-F238E27FC236}">
                <a16:creationId xmlns:a16="http://schemas.microsoft.com/office/drawing/2014/main" id="{BA168FB8-5498-B434-3BCC-8828E182A16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404040"/>
                </a:solidFill>
                <a:latin typeface="Arial"/>
                <a:cs typeface="Arial"/>
              </a:rPr>
              <a:t>Updated October 2022</a:t>
            </a:r>
            <a:endParaRPr lang="en-US"/>
          </a:p>
        </p:txBody>
      </p:sp>
      <p:pic>
        <p:nvPicPr>
          <p:cNvPr id="6" name="Audio 5">
            <a:hlinkClick r:id="" action="ppaction://media"/>
            <a:extLst>
              <a:ext uri="{FF2B5EF4-FFF2-40B4-BE49-F238E27FC236}">
                <a16:creationId xmlns:a16="http://schemas.microsoft.com/office/drawing/2014/main" id="{7B7182EE-688E-5D18-3C38-E85ACACAB2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83915915"/>
      </p:ext>
    </p:extLst>
  </p:cSld>
  <p:clrMapOvr>
    <a:masterClrMapping/>
  </p:clrMapOvr>
  <mc:AlternateContent xmlns:mc="http://schemas.openxmlformats.org/markup-compatibility/2006" xmlns:p14="http://schemas.microsoft.com/office/powerpoint/2010/main">
    <mc:Choice Requires="p14">
      <p:transition spd="slow" p14:dur="2000" advTm="6506"/>
    </mc:Choice>
    <mc:Fallback xmlns="">
      <p:transition spd="slow" advTm="6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92" name="Rectangle 9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ro Light"/>
              <a:ea typeface="+mn-ea"/>
              <a:cs typeface="+mn-cs"/>
            </a:endParaRPr>
          </a:p>
        </p:txBody>
      </p:sp>
      <p:sp>
        <p:nvSpPr>
          <p:cNvPr id="2" name="Title 1">
            <a:extLst>
              <a:ext uri="{FF2B5EF4-FFF2-40B4-BE49-F238E27FC236}">
                <a16:creationId xmlns:a16="http://schemas.microsoft.com/office/drawing/2014/main" id="{BA4C252D-557C-F5E7-ACDE-0F929FD70270}"/>
              </a:ext>
            </a:extLst>
          </p:cNvPr>
          <p:cNvSpPr>
            <a:spLocks noGrp="1"/>
          </p:cNvSpPr>
          <p:nvPr>
            <p:ph type="title"/>
          </p:nvPr>
        </p:nvSpPr>
        <p:spPr>
          <a:xfrm>
            <a:off x="5152238" y="895440"/>
            <a:ext cx="6125361" cy="1560083"/>
          </a:xfrm>
        </p:spPr>
        <p:txBody>
          <a:bodyPr vert="horz" lIns="91440" tIns="45720" rIns="91440" bIns="45720" rtlCol="0" anchor="b">
            <a:normAutofit/>
          </a:bodyPr>
          <a:lstStyle/>
          <a:p>
            <a:pPr>
              <a:lnSpc>
                <a:spcPct val="100000"/>
              </a:lnSpc>
            </a:pPr>
            <a:r>
              <a:rPr lang="en-US" sz="4400" kern="1200" cap="none" spc="0">
                <a:solidFill>
                  <a:schemeClr val="tx2"/>
                </a:solidFill>
                <a:latin typeface="+mj-lt"/>
                <a:ea typeface="+mj-ea"/>
                <a:cs typeface="+mj-cs"/>
              </a:rPr>
              <a:t>PAUSE</a:t>
            </a:r>
          </a:p>
        </p:txBody>
      </p:sp>
      <p:pic>
        <p:nvPicPr>
          <p:cNvPr id="6" name="Picture 6" descr="A picture containing gauge&#10;&#10;Description automatically generated">
            <a:extLst>
              <a:ext uri="{FF2B5EF4-FFF2-40B4-BE49-F238E27FC236}">
                <a16:creationId xmlns:a16="http://schemas.microsoft.com/office/drawing/2014/main" id="{33217D65-2063-1852-8FF5-17EF2182E6E7}"/>
              </a:ext>
            </a:extLst>
          </p:cNvPr>
          <p:cNvPicPr>
            <a:picLocks noGrp="1" noChangeAspect="1"/>
          </p:cNvPicPr>
          <p:nvPr>
            <p:ph idx="1"/>
          </p:nvPr>
        </p:nvPicPr>
        <p:blipFill rotWithShape="1">
          <a:blip r:embed="rId5"/>
          <a:srcRect l="24850" r="37429" b="1"/>
          <a:stretch/>
        </p:blipFill>
        <p:spPr>
          <a:xfrm>
            <a:off x="1" y="-16591"/>
            <a:ext cx="4610100" cy="6874591"/>
          </a:xfrm>
          <a:prstGeom prst="rect">
            <a:avLst/>
          </a:prstGeom>
        </p:spPr>
      </p:pic>
      <p:cxnSp>
        <p:nvCxnSpPr>
          <p:cNvPr id="94" name="Straight Connector 9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A19DA9D-046E-F327-2086-12BC048067D2}"/>
              </a:ext>
            </a:extLst>
          </p:cNvPr>
          <p:cNvSpPr>
            <a:spLocks noGrp="1"/>
          </p:cNvSpPr>
          <p:nvPr>
            <p:ph type="body" sz="half" idx="2"/>
          </p:nvPr>
        </p:nvSpPr>
        <p:spPr>
          <a:xfrm>
            <a:off x="5974717" y="2753546"/>
            <a:ext cx="5302882" cy="3494854"/>
          </a:xfrm>
        </p:spPr>
        <p:txBody>
          <a:bodyPr vert="horz" lIns="91440" tIns="45720" rIns="91440" bIns="45720" rtlCol="0" anchor="t">
            <a:normAutofit/>
          </a:bodyPr>
          <a:lstStyle/>
          <a:p>
            <a:endParaRPr lang="en-US" cap="all" spc="300"/>
          </a:p>
          <a:p>
            <a:endParaRPr lang="en-US" cap="all" spc="300"/>
          </a:p>
        </p:txBody>
      </p:sp>
      <p:sp>
        <p:nvSpPr>
          <p:cNvPr id="3" name="TextBox 2">
            <a:extLst>
              <a:ext uri="{FF2B5EF4-FFF2-40B4-BE49-F238E27FC236}">
                <a16:creationId xmlns:a16="http://schemas.microsoft.com/office/drawing/2014/main" id="{2F7931B8-D2D1-4363-075C-81A399865C8C}"/>
              </a:ext>
            </a:extLst>
          </p:cNvPr>
          <p:cNvSpPr txBox="1"/>
          <p:nvPr/>
        </p:nvSpPr>
        <p:spPr>
          <a:xfrm>
            <a:off x="5755821" y="2911928"/>
            <a:ext cx="567417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dirty="0"/>
              <a:t>Q1: What assessment strategies and processes can I/do I use to capture evidence of learning and communicate growth over time?</a:t>
            </a:r>
          </a:p>
          <a:p>
            <a:endParaRPr lang="en-US" dirty="0"/>
          </a:p>
          <a:p>
            <a:r>
              <a:rPr lang="en-US" dirty="0">
                <a:ea typeface="+mn-lt"/>
                <a:cs typeface="+mn-lt"/>
              </a:rPr>
              <a:t>Q2: Pick an area of learning, what big ideas and key concepts will you develop at a specific grade level.</a:t>
            </a:r>
          </a:p>
          <a:p>
            <a:endParaRPr lang="en-US" dirty="0">
              <a:ea typeface="+mn-lt"/>
              <a:cs typeface="+mn-lt"/>
            </a:endParaRPr>
          </a:p>
          <a:p>
            <a:endParaRPr lang="en-US" dirty="0">
              <a:ea typeface="+mn-lt"/>
              <a:cs typeface="+mn-lt"/>
            </a:endParaRPr>
          </a:p>
          <a:p>
            <a:endParaRPr lang="en-US">
              <a:ea typeface="+mn-lt"/>
              <a:cs typeface="+mn-lt"/>
            </a:endParaRPr>
          </a:p>
        </p:txBody>
      </p:sp>
      <p:pic>
        <p:nvPicPr>
          <p:cNvPr id="5" name="Audio 4">
            <a:hlinkClick r:id="" action="ppaction://media"/>
            <a:extLst>
              <a:ext uri="{FF2B5EF4-FFF2-40B4-BE49-F238E27FC236}">
                <a16:creationId xmlns:a16="http://schemas.microsoft.com/office/drawing/2014/main" id="{B0371BF6-22D0-377A-2995-57F1A41DE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9416027"/>
      </p:ext>
    </p:extLst>
  </p:cSld>
  <p:clrMapOvr>
    <a:masterClrMapping/>
  </p:clrMapOvr>
  <mc:AlternateContent xmlns:mc="http://schemas.openxmlformats.org/markup-compatibility/2006" xmlns:p14="http://schemas.microsoft.com/office/powerpoint/2010/main">
    <mc:Choice Requires="p14">
      <p:transition spd="slow" p14:dur="2000" advTm="8277"/>
    </mc:Choice>
    <mc:Fallback xmlns="">
      <p:transition spd="slow" advTm="8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9DE4-5B5E-2A4F-7CB9-8166B255239F}"/>
              </a:ext>
            </a:extLst>
          </p:cNvPr>
          <p:cNvSpPr>
            <a:spLocks noGrp="1"/>
          </p:cNvSpPr>
          <p:nvPr>
            <p:ph type="title"/>
          </p:nvPr>
        </p:nvSpPr>
        <p:spPr/>
        <p:txBody>
          <a:bodyPr/>
          <a:lstStyle/>
          <a:p>
            <a:r>
              <a:rPr lang="en-US"/>
              <a:t>Included in Part 3</a:t>
            </a:r>
          </a:p>
        </p:txBody>
      </p:sp>
      <p:sp>
        <p:nvSpPr>
          <p:cNvPr id="3" name="Content Placeholder 2">
            <a:extLst>
              <a:ext uri="{FF2B5EF4-FFF2-40B4-BE49-F238E27FC236}">
                <a16:creationId xmlns:a16="http://schemas.microsoft.com/office/drawing/2014/main" id="{5B2E0662-279B-307E-541C-BE7E167D64A7}"/>
              </a:ext>
            </a:extLst>
          </p:cNvPr>
          <p:cNvSpPr>
            <a:spLocks noGrp="1"/>
          </p:cNvSpPr>
          <p:nvPr>
            <p:ph idx="1"/>
          </p:nvPr>
        </p:nvSpPr>
        <p:spPr/>
        <p:txBody>
          <a:bodyPr vert="horz" lIns="91440" tIns="45720" rIns="91440" bIns="45720" rtlCol="0" anchor="t">
            <a:normAutofit/>
          </a:bodyPr>
          <a:lstStyle/>
          <a:p>
            <a:endParaRPr lang="en-US"/>
          </a:p>
          <a:p>
            <a:endParaRPr lang="en-US"/>
          </a:p>
          <a:p>
            <a:endParaRPr lang="en-US"/>
          </a:p>
        </p:txBody>
      </p:sp>
      <p:sp>
        <p:nvSpPr>
          <p:cNvPr id="5" name="TextBox 1">
            <a:extLst>
              <a:ext uri="{FF2B5EF4-FFF2-40B4-BE49-F238E27FC236}">
                <a16:creationId xmlns:a16="http://schemas.microsoft.com/office/drawing/2014/main" id="{0C562D78-B514-9699-F9B8-3B7AE325DF53}"/>
              </a:ext>
            </a:extLst>
          </p:cNvPr>
          <p:cNvSpPr txBox="1"/>
          <p:nvPr/>
        </p:nvSpPr>
        <p:spPr>
          <a:xfrm>
            <a:off x="945547" y="2169196"/>
            <a:ext cx="10000554" cy="25853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mn-lt"/>
                <a:cs typeface="+mn-lt"/>
              </a:rPr>
              <a:t>Understanding the Design of BC’s Redesigned Curriculum</a:t>
            </a:r>
            <a:endParaRPr lang="en-US" dirty="0"/>
          </a:p>
          <a:p>
            <a:pPr lvl="1">
              <a:buFont typeface="Symbol"/>
              <a:buChar char="•"/>
            </a:pPr>
            <a:r>
              <a:rPr lang="en-US" dirty="0">
                <a:ea typeface="+mn-lt"/>
                <a:cs typeface="+mn-lt"/>
              </a:rPr>
              <a:t>KUD Model</a:t>
            </a:r>
          </a:p>
          <a:p>
            <a:pPr lvl="1">
              <a:buFont typeface="Symbol"/>
              <a:buChar char="•"/>
            </a:pPr>
            <a:r>
              <a:rPr lang="en-US" dirty="0">
                <a:ea typeface="+mn-lt"/>
                <a:cs typeface="+mn-lt"/>
              </a:rPr>
              <a:t>Learner Centered</a:t>
            </a:r>
          </a:p>
          <a:p>
            <a:pPr lvl="1">
              <a:buFont typeface="Symbol"/>
              <a:buChar char="•"/>
            </a:pPr>
            <a:r>
              <a:rPr lang="en-US" dirty="0">
                <a:ea typeface="+mn-lt"/>
                <a:cs typeface="+mn-lt"/>
              </a:rPr>
              <a:t>Core Competencies</a:t>
            </a:r>
          </a:p>
          <a:p>
            <a:pPr lvl="1">
              <a:buFont typeface="Symbol"/>
              <a:buChar char="•"/>
            </a:pPr>
            <a:r>
              <a:rPr lang="en-US" dirty="0">
                <a:ea typeface="+mn-lt"/>
                <a:cs typeface="+mn-lt"/>
              </a:rPr>
              <a:t>Concept Based, Competency driven</a:t>
            </a:r>
          </a:p>
          <a:p>
            <a:pPr lvl="1">
              <a:buFont typeface="Symbol"/>
              <a:buChar char="•"/>
            </a:pPr>
            <a:r>
              <a:rPr lang="en-US" dirty="0">
                <a:ea typeface="+mn-lt"/>
                <a:cs typeface="+mn-lt"/>
              </a:rPr>
              <a:t>Growth over time</a:t>
            </a:r>
          </a:p>
          <a:p>
            <a:endParaRPr lang="en-US"/>
          </a:p>
          <a:p>
            <a:pPr marL="285750" indent="-285750">
              <a:buFont typeface="Arial"/>
              <a:buChar char="•"/>
            </a:pPr>
            <a:endParaRPr lang="en-US">
              <a:ea typeface="+mn-lt"/>
              <a:cs typeface="+mn-lt"/>
            </a:endParaRPr>
          </a:p>
          <a:p>
            <a:pPr algn="l"/>
            <a:endParaRPr lang="en-US"/>
          </a:p>
        </p:txBody>
      </p:sp>
      <p:pic>
        <p:nvPicPr>
          <p:cNvPr id="4" name="Audio 3">
            <a:hlinkClick r:id="" action="ppaction://media"/>
            <a:extLst>
              <a:ext uri="{FF2B5EF4-FFF2-40B4-BE49-F238E27FC236}">
                <a16:creationId xmlns:a16="http://schemas.microsoft.com/office/drawing/2014/main" id="{5E0D518F-9C56-D3CF-BAD2-7BF6089712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76338838"/>
      </p:ext>
    </p:extLst>
  </p:cSld>
  <p:clrMapOvr>
    <a:masterClrMapping/>
  </p:clrMapOvr>
  <mc:AlternateContent xmlns:mc="http://schemas.openxmlformats.org/markup-compatibility/2006" xmlns:p14="http://schemas.microsoft.com/office/powerpoint/2010/main">
    <mc:Choice Requires="p14">
      <p:transition spd="slow" p14:dur="2000" advTm="28416"/>
    </mc:Choice>
    <mc:Fallback xmlns="">
      <p:transition spd="slow" advTm="28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FA286-3160-62D8-782E-1BF48756874D}"/>
              </a:ext>
            </a:extLst>
          </p:cNvPr>
          <p:cNvSpPr>
            <a:spLocks noGrp="1"/>
          </p:cNvSpPr>
          <p:nvPr>
            <p:ph type="title"/>
          </p:nvPr>
        </p:nvSpPr>
        <p:spPr>
          <a:xfrm>
            <a:off x="604157" y="1175325"/>
            <a:ext cx="6133635" cy="1570485"/>
          </a:xfrm>
        </p:spPr>
        <p:txBody>
          <a:bodyPr anchor="b">
            <a:normAutofit/>
          </a:bodyPr>
          <a:lstStyle/>
          <a:p>
            <a:r>
              <a:rPr lang="en-US"/>
              <a:t>KDU Curriculum Model</a:t>
            </a:r>
          </a:p>
        </p:txBody>
      </p:sp>
      <p:sp>
        <p:nvSpPr>
          <p:cNvPr id="3" name="Content Placeholder 2">
            <a:extLst>
              <a:ext uri="{FF2B5EF4-FFF2-40B4-BE49-F238E27FC236}">
                <a16:creationId xmlns:a16="http://schemas.microsoft.com/office/drawing/2014/main" id="{DD953441-B578-23B0-9597-9792A198E07B}"/>
              </a:ext>
            </a:extLst>
          </p:cNvPr>
          <p:cNvSpPr>
            <a:spLocks noGrp="1"/>
          </p:cNvSpPr>
          <p:nvPr>
            <p:ph idx="1"/>
          </p:nvPr>
        </p:nvSpPr>
        <p:spPr>
          <a:xfrm>
            <a:off x="952500" y="2813959"/>
            <a:ext cx="5262778" cy="3159001"/>
          </a:xfrm>
        </p:spPr>
        <p:txBody>
          <a:bodyPr vert="horz" lIns="91440" tIns="45720" rIns="91440" bIns="45720" rtlCol="0" anchor="t">
            <a:normAutofit/>
          </a:bodyPr>
          <a:lstStyle/>
          <a:p>
            <a:r>
              <a:rPr lang="en-US"/>
              <a:t>All areas of learning are based on a "know-do-understand" model to support a concept-based competency driven approach to learning</a:t>
            </a:r>
          </a:p>
        </p:txBody>
      </p:sp>
      <p:pic>
        <p:nvPicPr>
          <p:cNvPr id="4" name="Picture 4" descr="Diagram&#10;&#10;Description automatically generated">
            <a:extLst>
              <a:ext uri="{FF2B5EF4-FFF2-40B4-BE49-F238E27FC236}">
                <a16:creationId xmlns:a16="http://schemas.microsoft.com/office/drawing/2014/main" id="{3429C2BE-F3B5-0A42-0BB6-25E076B21C58}"/>
              </a:ext>
            </a:extLst>
          </p:cNvPr>
          <p:cNvPicPr>
            <a:picLocks noChangeAspect="1"/>
          </p:cNvPicPr>
          <p:nvPr/>
        </p:nvPicPr>
        <p:blipFill>
          <a:blip r:embed="rId5"/>
          <a:stretch>
            <a:fillRect/>
          </a:stretch>
        </p:blipFill>
        <p:spPr>
          <a:xfrm>
            <a:off x="6887705" y="1175658"/>
            <a:ext cx="4392385" cy="4392385"/>
          </a:xfrm>
          <a:prstGeom prst="rect">
            <a:avLst/>
          </a:prstGeom>
        </p:spPr>
      </p:pic>
      <p:cxnSp>
        <p:nvCxnSpPr>
          <p:cNvPr id="11" name="Straight Connector 1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a:extLst>
              <a:ext uri="{FF2B5EF4-FFF2-40B4-BE49-F238E27FC236}">
                <a16:creationId xmlns:a16="http://schemas.microsoft.com/office/drawing/2014/main" id="{7D88E07B-06A4-EC3F-1326-390F62E09F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29725652"/>
      </p:ext>
    </p:extLst>
  </p:cSld>
  <p:clrMapOvr>
    <a:masterClrMapping/>
  </p:clrMapOvr>
  <mc:AlternateContent xmlns:mc="http://schemas.openxmlformats.org/markup-compatibility/2006" xmlns:p14="http://schemas.microsoft.com/office/powerpoint/2010/main">
    <mc:Choice Requires="p14">
      <p:transition spd="slow" p14:dur="2000" advTm="34816"/>
    </mc:Choice>
    <mc:Fallback xmlns="">
      <p:transition spd="slow" advTm="34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B1A1-26EB-83C8-C8E7-5273C2781994}"/>
              </a:ext>
            </a:extLst>
          </p:cNvPr>
          <p:cNvSpPr>
            <a:spLocks noGrp="1"/>
          </p:cNvSpPr>
          <p:nvPr>
            <p:ph type="title"/>
          </p:nvPr>
        </p:nvSpPr>
        <p:spPr>
          <a:xfrm>
            <a:off x="302304" y="1127836"/>
            <a:ext cx="11818674" cy="1086056"/>
          </a:xfrm>
        </p:spPr>
        <p:txBody>
          <a:bodyPr>
            <a:normAutofit fontScale="90000"/>
          </a:bodyPr>
          <a:lstStyle/>
          <a:p>
            <a:r>
              <a:rPr lang="en-US" dirty="0"/>
              <a:t>Deeper Learning</a:t>
            </a:r>
            <a:br>
              <a:rPr lang="en-US" dirty="0"/>
            </a:br>
            <a:r>
              <a:rPr lang="en-US" sz="2200" i="1" dirty="0">
                <a:ea typeface="+mj-lt"/>
                <a:cs typeface="+mj-lt"/>
              </a:rPr>
              <a:t>Deeper learning refers to learning that emphasizes the use of key disciplinary concepts, principles, and generalizations to think critically, solve problems, and communicate ideas.</a:t>
            </a:r>
            <a:r>
              <a:rPr lang="en-US" sz="2700" dirty="0">
                <a:ea typeface="+mj-lt"/>
                <a:cs typeface="+mj-lt"/>
              </a:rPr>
              <a:t> </a:t>
            </a:r>
            <a:endParaRPr lang="en-US" sz="2700" dirty="0"/>
          </a:p>
        </p:txBody>
      </p:sp>
      <p:sp>
        <p:nvSpPr>
          <p:cNvPr id="3" name="Content Placeholder 2">
            <a:extLst>
              <a:ext uri="{FF2B5EF4-FFF2-40B4-BE49-F238E27FC236}">
                <a16:creationId xmlns:a16="http://schemas.microsoft.com/office/drawing/2014/main" id="{5BE56C18-AEB4-EFDD-D73B-BC34A1E91EB5}"/>
              </a:ext>
            </a:extLst>
          </p:cNvPr>
          <p:cNvSpPr>
            <a:spLocks noGrp="1"/>
          </p:cNvSpPr>
          <p:nvPr>
            <p:ph idx="1"/>
          </p:nvPr>
        </p:nvSpPr>
        <p:spPr>
          <a:xfrm>
            <a:off x="302302" y="1833899"/>
            <a:ext cx="11589335" cy="3193085"/>
          </a:xfrm>
        </p:spPr>
        <p:txBody>
          <a:bodyPr vert="horz" lIns="91440" tIns="45720" rIns="91440" bIns="45720" rtlCol="0" anchor="t">
            <a:noAutofit/>
          </a:bodyPr>
          <a:lstStyle/>
          <a:p>
            <a:pPr>
              <a:buNone/>
            </a:pPr>
            <a:endParaRPr lang="en-US" sz="1400">
              <a:ea typeface="+mn-lt"/>
              <a:cs typeface="+mn-lt"/>
            </a:endParaRPr>
          </a:p>
          <a:p>
            <a:pPr>
              <a:buFont typeface="Arial"/>
              <a:buChar char="•"/>
            </a:pPr>
            <a:endParaRPr lang="en-US" sz="1800" dirty="0">
              <a:ea typeface="+mn-lt"/>
              <a:cs typeface="+mn-lt"/>
            </a:endParaRPr>
          </a:p>
          <a:p>
            <a:pPr>
              <a:lnSpc>
                <a:spcPct val="100000"/>
              </a:lnSpc>
              <a:buFont typeface="Arial"/>
              <a:buChar char="•"/>
            </a:pPr>
            <a:r>
              <a:rPr lang="en-US" sz="1800" dirty="0">
                <a:ea typeface="+mn-lt"/>
                <a:cs typeface="+mn-lt"/>
              </a:rPr>
              <a:t>develop students’ understanding and promote thinking about and applying their learning in meaningful ways </a:t>
            </a:r>
          </a:p>
          <a:p>
            <a:pPr>
              <a:lnSpc>
                <a:spcPct val="100000"/>
              </a:lnSpc>
              <a:buFont typeface="Arial"/>
              <a:buChar char="•"/>
            </a:pPr>
            <a:r>
              <a:rPr lang="en-US" sz="1800" dirty="0">
                <a:ea typeface="+mn-lt"/>
                <a:cs typeface="+mn-lt"/>
              </a:rPr>
              <a:t>Help students build an increasingly sophisticated conceptual understanding of how knowledge has been constructed within a particular topic or discipline and different perspectives of knowledge construction</a:t>
            </a:r>
          </a:p>
          <a:p>
            <a:pPr>
              <a:lnSpc>
                <a:spcPct val="100000"/>
              </a:lnSpc>
              <a:buFont typeface="Arial"/>
              <a:buChar char="•"/>
            </a:pPr>
            <a:r>
              <a:rPr lang="en-US" sz="1800" dirty="0">
                <a:ea typeface="+mn-lt"/>
                <a:cs typeface="+mn-lt"/>
              </a:rPr>
              <a:t>Help students build generalizations and mental models of the world that allow them to make sense of new information and connect it to prior knowledge </a:t>
            </a:r>
          </a:p>
          <a:p>
            <a:pPr>
              <a:lnSpc>
                <a:spcPct val="100000"/>
              </a:lnSpc>
              <a:buFont typeface="Arial"/>
              <a:buChar char="•"/>
            </a:pPr>
            <a:r>
              <a:rPr lang="en-US" sz="1800" dirty="0">
                <a:ea typeface="+mn-lt"/>
                <a:cs typeface="+mn-lt"/>
              </a:rPr>
              <a:t>Go beyond rote learning or surface learning, where a student may memorize a procedure or formula, but does not actually understand the underlying principle </a:t>
            </a:r>
          </a:p>
          <a:p>
            <a:pPr>
              <a:lnSpc>
                <a:spcPct val="100000"/>
              </a:lnSpc>
              <a:buFont typeface="Arial"/>
              <a:buChar char="•"/>
            </a:pPr>
            <a:r>
              <a:rPr lang="en-US" sz="1800" dirty="0">
                <a:ea typeface="+mn-lt"/>
                <a:cs typeface="+mn-lt"/>
              </a:rPr>
              <a:t>Go beyond passively receiving content and involves students in actively developing and explaining their knowledge </a:t>
            </a:r>
          </a:p>
          <a:p>
            <a:pPr>
              <a:lnSpc>
                <a:spcPct val="100000"/>
              </a:lnSpc>
              <a:buFont typeface="Arial"/>
              <a:buChar char="•"/>
            </a:pPr>
            <a:r>
              <a:rPr lang="en-US" sz="1800" dirty="0">
                <a:ea typeface="+mn-lt"/>
                <a:cs typeface="+mn-lt"/>
              </a:rPr>
              <a:t>is not assessed by the ability to recall specific content or explanations </a:t>
            </a:r>
          </a:p>
          <a:p>
            <a:pPr>
              <a:buFont typeface="Arial"/>
              <a:buChar char="•"/>
            </a:pPr>
            <a:endParaRPr lang="en-US" sz="1400" dirty="0">
              <a:ea typeface="+mn-lt"/>
              <a:cs typeface="+mn-lt"/>
            </a:endParaRPr>
          </a:p>
          <a:p>
            <a:pPr marL="0" indent="0">
              <a:buNone/>
            </a:pPr>
            <a:endParaRPr lang="en-US"/>
          </a:p>
        </p:txBody>
      </p:sp>
      <p:pic>
        <p:nvPicPr>
          <p:cNvPr id="7" name="Audio 6">
            <a:hlinkClick r:id="" action="ppaction://media"/>
            <a:extLst>
              <a:ext uri="{FF2B5EF4-FFF2-40B4-BE49-F238E27FC236}">
                <a16:creationId xmlns:a16="http://schemas.microsoft.com/office/drawing/2014/main" id="{A63129DB-0FA9-3DD9-54C7-90511293EB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2149032"/>
      </p:ext>
    </p:extLst>
  </p:cSld>
  <p:clrMapOvr>
    <a:masterClrMapping/>
  </p:clrMapOvr>
  <mc:AlternateContent xmlns:mc="http://schemas.openxmlformats.org/markup-compatibility/2006" xmlns:p14="http://schemas.microsoft.com/office/powerpoint/2010/main">
    <mc:Choice Requires="p14">
      <p:transition spd="slow" p14:dur="2000" advTm="59776"/>
    </mc:Choice>
    <mc:Fallback xmlns="">
      <p:transition spd="slow" advTm="59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52A72-85AE-4898-800C-83AA48A96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88E94-46AD-61B4-E87A-03531C1E0518}"/>
              </a:ext>
            </a:extLst>
          </p:cNvPr>
          <p:cNvSpPr>
            <a:spLocks noGrp="1"/>
          </p:cNvSpPr>
          <p:nvPr>
            <p:ph type="title"/>
          </p:nvPr>
        </p:nvSpPr>
        <p:spPr>
          <a:xfrm>
            <a:off x="989010" y="252186"/>
            <a:ext cx="5324703" cy="1579222"/>
          </a:xfrm>
        </p:spPr>
        <p:txBody>
          <a:bodyPr>
            <a:normAutofit/>
          </a:bodyPr>
          <a:lstStyle/>
          <a:p>
            <a:r>
              <a:rPr lang="en-US"/>
              <a:t>Concept-Based</a:t>
            </a:r>
          </a:p>
        </p:txBody>
      </p:sp>
      <p:cxnSp>
        <p:nvCxnSpPr>
          <p:cNvPr id="12" name="Straight Connector 11">
            <a:extLst>
              <a:ext uri="{FF2B5EF4-FFF2-40B4-BE49-F238E27FC236}">
                <a16:creationId xmlns:a16="http://schemas.microsoft.com/office/drawing/2014/main" id="{F44652EC-C642-4099-9CB1-67BCF3CB5D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199"/>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4A6DBB-6782-43D1-081E-FA8525DE475B}"/>
              </a:ext>
            </a:extLst>
          </p:cNvPr>
          <p:cNvSpPr>
            <a:spLocks noGrp="1"/>
          </p:cNvSpPr>
          <p:nvPr>
            <p:ph idx="1"/>
          </p:nvPr>
        </p:nvSpPr>
        <p:spPr>
          <a:xfrm>
            <a:off x="988793" y="939688"/>
            <a:ext cx="5586177" cy="5989068"/>
          </a:xfrm>
        </p:spPr>
        <p:txBody>
          <a:bodyPr vert="horz" lIns="91440" tIns="45720" rIns="91440" bIns="45720" rtlCol="0" anchor="b">
            <a:normAutofit/>
          </a:bodyPr>
          <a:lstStyle/>
          <a:p>
            <a:pPr>
              <a:lnSpc>
                <a:spcPct val="110000"/>
              </a:lnSpc>
              <a:buNone/>
            </a:pPr>
            <a:br>
              <a:rPr lang="en-US" sz="1000"/>
            </a:br>
            <a:endParaRPr lang="en-US" sz="1050"/>
          </a:p>
          <a:p>
            <a:pPr>
              <a:lnSpc>
                <a:spcPct val="110000"/>
              </a:lnSpc>
            </a:pPr>
            <a:r>
              <a:rPr lang="en-US" sz="1600" b="1">
                <a:ea typeface="+mn-lt"/>
                <a:cs typeface="+mn-lt"/>
              </a:rPr>
              <a:t>Concept-based instruction is driven by “big ideas” rather than subject-specific content. </a:t>
            </a:r>
            <a:r>
              <a:rPr lang="en-US" sz="1600">
                <a:ea typeface="+mn-lt"/>
                <a:cs typeface="+mn-lt"/>
              </a:rPr>
              <a:t>By leading students to consider the context in which they will use their understanding, concept-based learning brings “real world” meaning to content knowledge and skills. </a:t>
            </a:r>
            <a:endParaRPr lang="en-US" sz="1600"/>
          </a:p>
          <a:p>
            <a:pPr>
              <a:lnSpc>
                <a:spcPct val="110000"/>
              </a:lnSpc>
            </a:pPr>
            <a:r>
              <a:rPr lang="en-US" sz="1600">
                <a:ea typeface="+mn-lt"/>
                <a:cs typeface="+mn-lt"/>
              </a:rPr>
              <a:t>An important reminder: concepts are not intended to replace content. Instead, concepts bring context and purpose to the content students are exploring. Is not a list of topics to cover in isolation from one another</a:t>
            </a:r>
            <a:endParaRPr lang="en-US" sz="1600"/>
          </a:p>
          <a:p>
            <a:pPr>
              <a:lnSpc>
                <a:spcPct val="110000"/>
              </a:lnSpc>
            </a:pPr>
            <a:r>
              <a:rPr lang="en-US" sz="1600">
                <a:ea typeface="+mn-lt"/>
                <a:cs typeface="+mn-lt"/>
              </a:rPr>
              <a:t>concepts are universal, timeless, abstract, and move students toward higher levels of thinking. Concepts are broad ideas that transcend the perspectives and limits of any specific subject-area. </a:t>
            </a:r>
            <a:endParaRPr lang="en-US" sz="1600"/>
          </a:p>
          <a:p>
            <a:pPr>
              <a:lnSpc>
                <a:spcPct val="110000"/>
              </a:lnSpc>
            </a:pPr>
            <a:endParaRPr lang="en-US" sz="1400"/>
          </a:p>
          <a:p>
            <a:pPr marL="171450" indent="-171450">
              <a:lnSpc>
                <a:spcPct val="110000"/>
              </a:lnSpc>
            </a:pPr>
            <a:endParaRPr lang="en-US" sz="1400">
              <a:ea typeface="+mn-lt"/>
              <a:cs typeface="+mn-lt"/>
            </a:endParaRPr>
          </a:p>
          <a:p>
            <a:pPr marL="560070" lvl="1" indent="-285750">
              <a:lnSpc>
                <a:spcPct val="110000"/>
              </a:lnSpc>
              <a:buFont typeface="Arial"/>
              <a:buChar char="•"/>
            </a:pPr>
            <a:endParaRPr lang="en-US" sz="1000"/>
          </a:p>
          <a:p>
            <a:pPr marL="0" indent="0">
              <a:lnSpc>
                <a:spcPct val="110000"/>
              </a:lnSpc>
              <a:buNone/>
            </a:pPr>
            <a:endParaRPr lang="en-US" sz="1000"/>
          </a:p>
        </p:txBody>
      </p:sp>
      <p:pic>
        <p:nvPicPr>
          <p:cNvPr id="4" name="Picture 4" descr="Table&#10;&#10;Description automatically generated">
            <a:extLst>
              <a:ext uri="{FF2B5EF4-FFF2-40B4-BE49-F238E27FC236}">
                <a16:creationId xmlns:a16="http://schemas.microsoft.com/office/drawing/2014/main" id="{EB628DCD-7A24-56D8-82F9-D09E03C22671}"/>
              </a:ext>
            </a:extLst>
          </p:cNvPr>
          <p:cNvPicPr>
            <a:picLocks noChangeAspect="1"/>
          </p:cNvPicPr>
          <p:nvPr/>
        </p:nvPicPr>
        <p:blipFill rotWithShape="1">
          <a:blip r:embed="rId5"/>
          <a:srcRect l="920" t="2143" r="1188" b="2500"/>
          <a:stretch/>
        </p:blipFill>
        <p:spPr>
          <a:xfrm>
            <a:off x="6917852" y="1343230"/>
            <a:ext cx="4637222" cy="1943901"/>
          </a:xfrm>
          <a:prstGeom prst="rect">
            <a:avLst/>
          </a:prstGeom>
        </p:spPr>
      </p:pic>
      <p:pic>
        <p:nvPicPr>
          <p:cNvPr id="5" name="Picture 5" descr="Table&#10;&#10;Description automatically generated">
            <a:extLst>
              <a:ext uri="{FF2B5EF4-FFF2-40B4-BE49-F238E27FC236}">
                <a16:creationId xmlns:a16="http://schemas.microsoft.com/office/drawing/2014/main" id="{B7722435-3743-54EB-079B-0B12719DF7CF}"/>
              </a:ext>
            </a:extLst>
          </p:cNvPr>
          <p:cNvPicPr>
            <a:picLocks noChangeAspect="1"/>
          </p:cNvPicPr>
          <p:nvPr/>
        </p:nvPicPr>
        <p:blipFill rotWithShape="1">
          <a:blip r:embed="rId6"/>
          <a:srcRect l="998" t="3472" r="999" b="2431"/>
          <a:stretch/>
        </p:blipFill>
        <p:spPr>
          <a:xfrm>
            <a:off x="6921488" y="3428748"/>
            <a:ext cx="4635394" cy="1970008"/>
          </a:xfrm>
          <a:prstGeom prst="rect">
            <a:avLst/>
          </a:prstGeom>
        </p:spPr>
      </p:pic>
      <p:pic>
        <p:nvPicPr>
          <p:cNvPr id="6" name="Audio 5">
            <a:hlinkClick r:id="" action="ppaction://media"/>
            <a:extLst>
              <a:ext uri="{FF2B5EF4-FFF2-40B4-BE49-F238E27FC236}">
                <a16:creationId xmlns:a16="http://schemas.microsoft.com/office/drawing/2014/main" id="{73C4B462-1B04-88A1-18B0-5661E435834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85845530"/>
      </p:ext>
    </p:extLst>
  </p:cSld>
  <p:clrMapOvr>
    <a:masterClrMapping/>
  </p:clrMapOvr>
  <mc:AlternateContent xmlns:mc="http://schemas.openxmlformats.org/markup-compatibility/2006" xmlns:p14="http://schemas.microsoft.com/office/powerpoint/2010/main">
    <mc:Choice Requires="p14">
      <p:transition spd="slow" p14:dur="2000" advTm="56088"/>
    </mc:Choice>
    <mc:Fallback xmlns="">
      <p:transition spd="slow" advTm="56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7AAD3-CDE0-FA5D-6209-355E9096614A}"/>
              </a:ext>
            </a:extLst>
          </p:cNvPr>
          <p:cNvSpPr>
            <a:spLocks noGrp="1"/>
          </p:cNvSpPr>
          <p:nvPr>
            <p:ph type="title"/>
          </p:nvPr>
        </p:nvSpPr>
        <p:spPr>
          <a:xfrm>
            <a:off x="790514" y="800100"/>
            <a:ext cx="3945531" cy="1443597"/>
          </a:xfrm>
        </p:spPr>
        <p:txBody>
          <a:bodyPr anchor="b">
            <a:normAutofit/>
          </a:bodyPr>
          <a:lstStyle/>
          <a:p>
            <a:pPr algn="r"/>
            <a:r>
              <a:rPr lang="en-US"/>
              <a:t>Competency-Driven</a:t>
            </a:r>
          </a:p>
        </p:txBody>
      </p:sp>
      <p:cxnSp>
        <p:nvCxnSpPr>
          <p:cNvPr id="10" name="Straight Connector 9">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589817"/>
            <a:ext cx="0" cy="3468083"/>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683ACD-B3A8-1A12-57E6-503B05A8459E}"/>
              </a:ext>
            </a:extLst>
          </p:cNvPr>
          <p:cNvSpPr>
            <a:spLocks noGrp="1"/>
          </p:cNvSpPr>
          <p:nvPr>
            <p:ph idx="1"/>
          </p:nvPr>
        </p:nvSpPr>
        <p:spPr>
          <a:xfrm>
            <a:off x="5227977" y="876300"/>
            <a:ext cx="5608565" cy="5181600"/>
          </a:xfrm>
        </p:spPr>
        <p:txBody>
          <a:bodyPr vert="horz" lIns="91440" tIns="45720" rIns="91440" bIns="45720" rtlCol="0" anchor="b">
            <a:normAutofit/>
          </a:bodyPr>
          <a:lstStyle/>
          <a:p>
            <a:r>
              <a:rPr lang="en-US" dirty="0">
                <a:ea typeface="+mn-lt"/>
                <a:cs typeface="+mn-lt"/>
              </a:rPr>
              <a:t>A competency-driven curriculum is </a:t>
            </a:r>
            <a:r>
              <a:rPr lang="en-US" b="1" dirty="0">
                <a:ea typeface="+mn-lt"/>
                <a:cs typeface="+mn-lt"/>
              </a:rPr>
              <a:t>a curriculum that emphasizes what learners are expected to do rather than mainly focusing on what they are expected to know</a:t>
            </a:r>
            <a:endParaRPr lang="en-US" dirty="0"/>
          </a:p>
          <a:p>
            <a:r>
              <a:rPr lang="en-US" dirty="0">
                <a:ea typeface="+mn-lt"/>
                <a:cs typeface="+mn-lt"/>
              </a:rPr>
              <a:t>In principle, such a curriculum is learner-centered and adaptive to the changing needs of students, teachers, and society.</a:t>
            </a:r>
          </a:p>
          <a:p>
            <a:r>
              <a:rPr lang="en-US" dirty="0">
                <a:ea typeface="+mn-lt"/>
                <a:cs typeface="+mn-lt"/>
              </a:rPr>
              <a:t>Competencies include skills, strategies, processes, applications and dispositions</a:t>
            </a:r>
          </a:p>
          <a:p>
            <a:r>
              <a:rPr lang="en-US" dirty="0"/>
              <a:t>These can be defined for students in the form of learning progressions/ proficiency scales</a:t>
            </a:r>
          </a:p>
        </p:txBody>
      </p:sp>
    </p:spTree>
    <p:extLst>
      <p:ext uri="{BB962C8B-B14F-4D97-AF65-F5344CB8AC3E}">
        <p14:creationId xmlns:p14="http://schemas.microsoft.com/office/powerpoint/2010/main" val="99063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3853630B-10D0-8F57-A659-FE8301FE67F3}"/>
              </a:ext>
            </a:extLst>
          </p:cNvPr>
          <p:cNvPicPr>
            <a:picLocks noChangeAspect="1"/>
          </p:cNvPicPr>
          <p:nvPr/>
        </p:nvPicPr>
        <p:blipFill>
          <a:blip r:embed="rId5"/>
          <a:stretch>
            <a:fillRect/>
          </a:stretch>
        </p:blipFill>
        <p:spPr>
          <a:xfrm>
            <a:off x="1661886" y="300192"/>
            <a:ext cx="8215085" cy="6177788"/>
          </a:xfrm>
          <a:prstGeom prst="rect">
            <a:avLst/>
          </a:prstGeom>
        </p:spPr>
      </p:pic>
      <p:sp>
        <p:nvSpPr>
          <p:cNvPr id="467" name="TextBox 4"/>
          <p:cNvSpPr txBox="1"/>
          <p:nvPr/>
        </p:nvSpPr>
        <p:spPr>
          <a:xfrm>
            <a:off x="9814125" y="541565"/>
            <a:ext cx="2199954" cy="2246769"/>
          </a:xfrm>
          <a:prstGeom prst="rect">
            <a:avLst/>
          </a:prstGeom>
          <a:ln w="25400">
            <a:solidFill>
              <a:srgbClr val="C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algn="l" defTabSz="914400">
              <a:defRPr sz="2800">
                <a:solidFill>
                  <a:srgbClr val="002060"/>
                </a:solidFill>
                <a:latin typeface="Calibri"/>
                <a:ea typeface="Calibri"/>
                <a:cs typeface="Calibri"/>
                <a:sym typeface="Calibri"/>
              </a:defRPr>
            </a:pPr>
            <a:r>
              <a:rPr sz="1400">
                <a:solidFill>
                  <a:schemeClr val="tx1">
                    <a:lumMod val="95000"/>
                  </a:schemeClr>
                </a:solidFill>
              </a:rPr>
              <a:t>Big Ideas (Understand):</a:t>
            </a:r>
            <a:endParaRPr lang="en-US" sz="1400">
              <a:solidFill>
                <a:schemeClr val="tx1">
                  <a:lumMod val="95000"/>
                </a:schemeClr>
              </a:solidFill>
            </a:endParaRP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Concepts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Theories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Principles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Generalizations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Patterns</a:t>
            </a:r>
          </a:p>
          <a:p>
            <a:pPr marL="285115" indent="-285115">
              <a:buSzPct val="100000"/>
              <a:buFont typeface="Arial"/>
              <a:buChar char="•"/>
              <a:defRPr sz="2800">
                <a:solidFill>
                  <a:srgbClr val="002060"/>
                </a:solidFill>
                <a:latin typeface="Calibri"/>
                <a:ea typeface="Calibri"/>
                <a:cs typeface="Calibri"/>
                <a:sym typeface="Calibri"/>
              </a:defRPr>
            </a:pPr>
            <a:r>
              <a:rPr lang="en-US" sz="1400">
                <a:solidFill>
                  <a:schemeClr val="tx1">
                    <a:lumMod val="95000"/>
                  </a:schemeClr>
                </a:solidFill>
              </a:rPr>
              <a:t> </a:t>
            </a:r>
            <a:r>
              <a:rPr sz="1400">
                <a:solidFill>
                  <a:schemeClr val="tx1">
                    <a:lumMod val="95000"/>
                  </a:schemeClr>
                </a:solidFill>
              </a:rPr>
              <a:t>Transcending time</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Transferable to new and different contexts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“Ah ha” moments</a:t>
            </a:r>
          </a:p>
        </p:txBody>
      </p:sp>
      <p:sp>
        <p:nvSpPr>
          <p:cNvPr id="468" name="Rectangle 5"/>
          <p:cNvSpPr/>
          <p:nvPr/>
        </p:nvSpPr>
        <p:spPr>
          <a:xfrm>
            <a:off x="9814125" y="3872085"/>
            <a:ext cx="2199954" cy="1600438"/>
          </a:xfrm>
          <a:prstGeom prst="rect">
            <a:avLst/>
          </a:prstGeom>
          <a:ln w="25400">
            <a:solidFill>
              <a:srgbClr val="C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algn="l" defTabSz="914400">
              <a:defRPr sz="2800">
                <a:solidFill>
                  <a:srgbClr val="002060"/>
                </a:solidFill>
                <a:latin typeface="Calibri"/>
                <a:ea typeface="Calibri"/>
                <a:cs typeface="Calibri"/>
                <a:sym typeface="Calibri"/>
              </a:defRPr>
            </a:pPr>
            <a:r>
              <a:rPr sz="1400">
                <a:solidFill>
                  <a:schemeClr val="tx1">
                    <a:lumMod val="95000"/>
                  </a:schemeClr>
                </a:solidFill>
              </a:rPr>
              <a:t>Content (Know):</a:t>
            </a:r>
            <a:endParaRPr lang="en-US" sz="1400">
              <a:solidFill>
                <a:schemeClr val="tx1">
                  <a:lumMod val="95000"/>
                </a:schemeClr>
              </a:solidFill>
            </a:endParaRPr>
          </a:p>
          <a:p>
            <a:pPr marL="285115" indent="-285115">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Vocabulary</a:t>
            </a:r>
            <a:r>
              <a:rPr lang="en-US" sz="1400">
                <a:solidFill>
                  <a:schemeClr val="tx1">
                    <a:lumMod val="95000"/>
                  </a:schemeClr>
                </a:solidFill>
              </a:rPr>
              <a:t> </a:t>
            </a:r>
            <a:endParaRPr sz="1400">
              <a:solidFill>
                <a:schemeClr val="tx1">
                  <a:lumMod val="95000"/>
                </a:schemeClr>
              </a:solidFill>
            </a:endParaRP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Facts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Topics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Concepts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Disciplinary Knowledge</a:t>
            </a:r>
          </a:p>
          <a:p>
            <a:pPr marL="285115" indent="-285115">
              <a:buSzPct val="100000"/>
              <a:buFont typeface="Arial"/>
              <a:buChar char="•"/>
              <a:defRPr sz="2800">
                <a:solidFill>
                  <a:srgbClr val="002060"/>
                </a:solidFill>
                <a:latin typeface="Calibri"/>
                <a:ea typeface="Calibri"/>
                <a:cs typeface="Calibri"/>
                <a:sym typeface="Calibri"/>
              </a:defRPr>
            </a:pPr>
            <a:r>
              <a:rPr lang="en-US" sz="1400">
                <a:solidFill>
                  <a:schemeClr val="tx1">
                    <a:lumMod val="95000"/>
                  </a:schemeClr>
                </a:solidFill>
              </a:rPr>
              <a:t>Processes</a:t>
            </a:r>
          </a:p>
        </p:txBody>
      </p:sp>
      <p:sp>
        <p:nvSpPr>
          <p:cNvPr id="469" name="Rectangle 6"/>
          <p:cNvSpPr/>
          <p:nvPr/>
        </p:nvSpPr>
        <p:spPr>
          <a:xfrm>
            <a:off x="115019" y="3872084"/>
            <a:ext cx="1769644" cy="1600438"/>
          </a:xfrm>
          <a:prstGeom prst="rect">
            <a:avLst/>
          </a:prstGeom>
          <a:ln w="28575">
            <a:solidFill>
              <a:srgbClr val="C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algn="l" defTabSz="914400">
              <a:defRPr sz="2800">
                <a:solidFill>
                  <a:srgbClr val="002060"/>
                </a:solidFill>
                <a:latin typeface="Calibri"/>
                <a:ea typeface="Calibri"/>
                <a:cs typeface="Calibri"/>
                <a:sym typeface="Calibri"/>
              </a:defRPr>
            </a:pPr>
            <a:r>
              <a:rPr sz="1400">
                <a:solidFill>
                  <a:schemeClr val="tx1">
                    <a:lumMod val="95000"/>
                  </a:schemeClr>
                </a:solidFill>
              </a:rPr>
              <a:t>Curricular Competencies (Do):</a:t>
            </a:r>
            <a:endParaRPr lang="en-US" sz="1400">
              <a:solidFill>
                <a:schemeClr val="tx1">
                  <a:lumMod val="95000"/>
                </a:schemeClr>
              </a:solidFill>
            </a:endParaRP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Skills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Strategies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Processes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Applications</a:t>
            </a:r>
          </a:p>
          <a:p>
            <a:pPr marL="285115" indent="-285115" algn="l" defTabSz="914400">
              <a:buSzPct val="100000"/>
              <a:buFont typeface="Arial"/>
              <a:buChar char="•"/>
              <a:defRPr sz="2800">
                <a:solidFill>
                  <a:srgbClr val="002060"/>
                </a:solidFill>
                <a:latin typeface="Calibri"/>
                <a:ea typeface="Calibri"/>
                <a:cs typeface="Calibri"/>
                <a:sym typeface="Calibri"/>
              </a:defRPr>
            </a:pPr>
            <a:r>
              <a:rPr sz="1400">
                <a:solidFill>
                  <a:schemeClr val="tx1">
                    <a:lumMod val="95000"/>
                  </a:schemeClr>
                </a:solidFill>
              </a:rPr>
              <a:t>Dispositions</a:t>
            </a:r>
          </a:p>
        </p:txBody>
      </p:sp>
      <p:sp>
        <p:nvSpPr>
          <p:cNvPr id="470" name="Oval 2"/>
          <p:cNvSpPr/>
          <p:nvPr/>
        </p:nvSpPr>
        <p:spPr>
          <a:xfrm>
            <a:off x="4917186" y="2021903"/>
            <a:ext cx="1709531" cy="318053"/>
          </a:xfrm>
          <a:prstGeom prst="ellipse">
            <a:avLst/>
          </a:prstGeom>
          <a:ln w="25400">
            <a:solidFill>
              <a:srgbClr val="FFC000"/>
            </a:solidFill>
            <a:miter/>
          </a:ln>
        </p:spPr>
        <p:txBody>
          <a:bodyPr tIns="45720" bIns="45720" anchor="ctr"/>
          <a:lstStyle/>
          <a:p>
            <a:pPr defTabSz="914400">
              <a:defRPr sz="3600">
                <a:solidFill>
                  <a:srgbClr val="FFFFFF"/>
                </a:solidFill>
                <a:latin typeface="Calibri"/>
                <a:ea typeface="Calibri"/>
                <a:cs typeface="Calibri"/>
                <a:sym typeface="Calibri"/>
              </a:defRPr>
            </a:pPr>
            <a:endParaRPr sz="1800"/>
          </a:p>
        </p:txBody>
      </p:sp>
      <p:pic>
        <p:nvPicPr>
          <p:cNvPr id="3" name="Audio 2">
            <a:hlinkClick r:id="" action="ppaction://media"/>
            <a:extLst>
              <a:ext uri="{FF2B5EF4-FFF2-40B4-BE49-F238E27FC236}">
                <a16:creationId xmlns:a16="http://schemas.microsoft.com/office/drawing/2014/main" id="{77CBCDAA-1C1E-5110-898C-DC1788B157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93006047"/>
      </p:ext>
    </p:extLst>
  </p:cSld>
  <p:clrMapOvr>
    <a:masterClrMapping/>
  </p:clrMapOvr>
  <p:transition spd="med" advTm="627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92652-3494-6593-A4EE-F069B697B4BB}"/>
              </a:ext>
            </a:extLst>
          </p:cNvPr>
          <p:cNvSpPr>
            <a:spLocks noGrp="1"/>
          </p:cNvSpPr>
          <p:nvPr>
            <p:ph type="title"/>
          </p:nvPr>
        </p:nvSpPr>
        <p:spPr>
          <a:xfrm>
            <a:off x="5152238" y="895440"/>
            <a:ext cx="6125361" cy="1560083"/>
          </a:xfrm>
        </p:spPr>
        <p:txBody>
          <a:bodyPr>
            <a:normAutofit/>
          </a:bodyPr>
          <a:lstStyle/>
          <a:p>
            <a:r>
              <a:rPr lang="en-US"/>
              <a:t>Learner-Centered</a:t>
            </a:r>
          </a:p>
        </p:txBody>
      </p:sp>
      <p:pic>
        <p:nvPicPr>
          <p:cNvPr id="4" name="Picture 4" descr="Text&#10;&#10;Description automatically generated">
            <a:extLst>
              <a:ext uri="{FF2B5EF4-FFF2-40B4-BE49-F238E27FC236}">
                <a16:creationId xmlns:a16="http://schemas.microsoft.com/office/drawing/2014/main" id="{F481AF50-2F9B-2989-07FA-72E3091EFE09}"/>
              </a:ext>
            </a:extLst>
          </p:cNvPr>
          <p:cNvPicPr>
            <a:picLocks noChangeAspect="1"/>
          </p:cNvPicPr>
          <p:nvPr/>
        </p:nvPicPr>
        <p:blipFill rotWithShape="1">
          <a:blip r:embed="rId5"/>
          <a:srcRect r="2" b="3820"/>
          <a:stretch/>
        </p:blipFill>
        <p:spPr>
          <a:xfrm>
            <a:off x="1" y="-16591"/>
            <a:ext cx="4610100" cy="6874591"/>
          </a:xfrm>
          <a:prstGeom prst="rect">
            <a:avLst/>
          </a:prstGeom>
        </p:spPr>
      </p:pic>
      <p:cxnSp>
        <p:nvCxnSpPr>
          <p:cNvPr id="11" name="Straight Connector 1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BA353C-A2DB-07DA-DA44-68573CA800B1}"/>
              </a:ext>
            </a:extLst>
          </p:cNvPr>
          <p:cNvSpPr>
            <a:spLocks noGrp="1"/>
          </p:cNvSpPr>
          <p:nvPr>
            <p:ph idx="1"/>
          </p:nvPr>
        </p:nvSpPr>
        <p:spPr>
          <a:xfrm>
            <a:off x="5974717" y="2753546"/>
            <a:ext cx="5302882" cy="3494854"/>
          </a:xfrm>
        </p:spPr>
        <p:txBody>
          <a:bodyPr vert="horz" lIns="91440" tIns="45720" rIns="91440" bIns="45720" rtlCol="0" anchor="t">
            <a:normAutofit fontScale="70000" lnSpcReduction="20000"/>
          </a:bodyPr>
          <a:lstStyle/>
          <a:p>
            <a:pPr marL="342900" indent="-342900"/>
            <a:r>
              <a:rPr lang="en-US" dirty="0">
                <a:ea typeface="+mn-lt"/>
                <a:cs typeface="+mn-lt"/>
              </a:rPr>
              <a:t>British Columbia’s schools include young people of varied backgrounds, interests, and abilities. </a:t>
            </a:r>
            <a:endParaRPr lang="en-US">
              <a:ea typeface="+mn-lt"/>
              <a:cs typeface="+mn-lt"/>
            </a:endParaRPr>
          </a:p>
          <a:p>
            <a:pPr marL="342900" indent="-342900"/>
            <a:r>
              <a:rPr lang="en-US" dirty="0">
                <a:ea typeface="+mn-lt"/>
                <a:cs typeface="+mn-lt"/>
              </a:rPr>
              <a:t>When selecting specific topics, activities, and resources to support the implementation of the curriculum, teachers are encouraged to ensure that these choices support inclusion, equity, and accessibility for all students. </a:t>
            </a:r>
          </a:p>
          <a:p>
            <a:pPr marL="342900" indent="-342900"/>
            <a:r>
              <a:rPr lang="en-US" dirty="0">
                <a:ea typeface="+mn-lt"/>
                <a:cs typeface="+mn-lt"/>
              </a:rPr>
              <a:t>In particular, teachers should ensure that classroom instruction, assessment, and resources reflect sensitivity to diversity and incorporate positive role portrayals, relevant issues, and themes such as inclusion, respect, and acceptance. This includes diversity in perspectives, cultural backgrounds, family composition, gender identity, and sexual orientation to name just a few.</a:t>
            </a:r>
            <a:endParaRPr lang="en-US" dirty="0"/>
          </a:p>
          <a:p>
            <a:endParaRPr lang="en-US"/>
          </a:p>
          <a:p>
            <a:endParaRPr lang="en-US"/>
          </a:p>
        </p:txBody>
      </p:sp>
      <p:pic>
        <p:nvPicPr>
          <p:cNvPr id="8" name="Audio 7">
            <a:hlinkClick r:id="" action="ppaction://media"/>
            <a:extLst>
              <a:ext uri="{FF2B5EF4-FFF2-40B4-BE49-F238E27FC236}">
                <a16:creationId xmlns:a16="http://schemas.microsoft.com/office/drawing/2014/main" id="{995B1332-0280-45A4-3662-CF135C240A9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73672705"/>
      </p:ext>
    </p:extLst>
  </p:cSld>
  <p:clrMapOvr>
    <a:masterClrMapping/>
  </p:clrMapOvr>
  <mc:AlternateContent xmlns:mc="http://schemas.openxmlformats.org/markup-compatibility/2006" xmlns:p14="http://schemas.microsoft.com/office/powerpoint/2010/main">
    <mc:Choice Requires="p14">
      <p:transition spd="slow" p14:dur="2000" advTm="90442"/>
    </mc:Choice>
    <mc:Fallback xmlns="">
      <p:transition spd="slow" advTm="90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5555-F962-EE36-5BC9-DE6395E1E45F}"/>
              </a:ext>
            </a:extLst>
          </p:cNvPr>
          <p:cNvSpPr>
            <a:spLocks noGrp="1"/>
          </p:cNvSpPr>
          <p:nvPr>
            <p:ph type="title"/>
          </p:nvPr>
        </p:nvSpPr>
        <p:spPr/>
        <p:txBody>
          <a:bodyPr/>
          <a:lstStyle/>
          <a:p>
            <a:r>
              <a:rPr lang="en-US"/>
              <a:t>Growth Over Time</a:t>
            </a:r>
          </a:p>
        </p:txBody>
      </p:sp>
      <p:sp>
        <p:nvSpPr>
          <p:cNvPr id="3" name="Content Placeholder 2">
            <a:extLst>
              <a:ext uri="{FF2B5EF4-FFF2-40B4-BE49-F238E27FC236}">
                <a16:creationId xmlns:a16="http://schemas.microsoft.com/office/drawing/2014/main" id="{47C5DA9F-9AAE-3204-F04A-69EAF0F73EF4}"/>
              </a:ext>
            </a:extLst>
          </p:cNvPr>
          <p:cNvSpPr>
            <a:spLocks noGrp="1"/>
          </p:cNvSpPr>
          <p:nvPr>
            <p:ph idx="1"/>
          </p:nvPr>
        </p:nvSpPr>
        <p:spPr/>
        <p:txBody>
          <a:bodyPr vert="horz" lIns="91440" tIns="45720" rIns="91440" bIns="45720" rtlCol="0" anchor="t">
            <a:normAutofit/>
          </a:bodyPr>
          <a:lstStyle/>
          <a:p>
            <a:pPr>
              <a:lnSpc>
                <a:spcPct val="90000"/>
              </a:lnSpc>
            </a:pPr>
            <a:r>
              <a:rPr lang="en-US">
                <a:ea typeface="+mn-lt"/>
                <a:cs typeface="+mn-lt"/>
              </a:rPr>
              <a:t>Growth over time...measures a student’s progress between two or more points of time to demonstrate their progression toward goals, even if the student has not yet achieved </a:t>
            </a:r>
            <a:r>
              <a:rPr lang="en-US" u="sng">
                <a:ea typeface="+mn-lt"/>
                <a:cs typeface="+mn-lt"/>
                <a:hlinkClick r:id="rId5"/>
              </a:rPr>
              <a:t>proficiency</a:t>
            </a:r>
            <a:r>
              <a:rPr lang="en-US">
                <a:ea typeface="+mn-lt"/>
                <a:cs typeface="+mn-lt"/>
              </a:rPr>
              <a:t>.  </a:t>
            </a:r>
          </a:p>
          <a:p>
            <a:pPr>
              <a:lnSpc>
                <a:spcPct val="90000"/>
              </a:lnSpc>
            </a:pPr>
            <a:r>
              <a:rPr lang="en-US">
                <a:ea typeface="+mn-lt"/>
                <a:cs typeface="+mn-lt"/>
              </a:rPr>
              <a:t>It is important to identify and share the growth that is happening because even though the student may not have achieved proficiency, it is important to </a:t>
            </a:r>
            <a:r>
              <a:rPr lang="en-US" err="1">
                <a:ea typeface="+mn-lt"/>
                <a:cs typeface="+mn-lt"/>
              </a:rPr>
              <a:t>honour</a:t>
            </a:r>
            <a:r>
              <a:rPr lang="en-US">
                <a:ea typeface="+mn-lt"/>
                <a:cs typeface="+mn-lt"/>
              </a:rPr>
              <a:t> the growth and progress that is happening.  </a:t>
            </a:r>
          </a:p>
          <a:p>
            <a:pPr>
              <a:lnSpc>
                <a:spcPct val="90000"/>
              </a:lnSpc>
            </a:pPr>
            <a:r>
              <a:rPr lang="en-US">
                <a:ea typeface="+mn-lt"/>
                <a:cs typeface="+mn-lt"/>
              </a:rPr>
              <a:t>When students feel they are being successful, it increases motivation and efficacy.</a:t>
            </a:r>
            <a:endParaRPr lang="en-US"/>
          </a:p>
        </p:txBody>
      </p:sp>
      <p:pic>
        <p:nvPicPr>
          <p:cNvPr id="5" name="Audio 4">
            <a:hlinkClick r:id="" action="ppaction://media"/>
            <a:extLst>
              <a:ext uri="{FF2B5EF4-FFF2-40B4-BE49-F238E27FC236}">
                <a16:creationId xmlns:a16="http://schemas.microsoft.com/office/drawing/2014/main" id="{4C95DADD-E2C3-AAF5-244A-27199E3E0E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23032064"/>
      </p:ext>
    </p:extLst>
  </p:cSld>
  <p:clrMapOvr>
    <a:masterClrMapping/>
  </p:clrMapOvr>
  <mc:AlternateContent xmlns:mc="http://schemas.openxmlformats.org/markup-compatibility/2006" xmlns:p14="http://schemas.microsoft.com/office/powerpoint/2010/main">
    <mc:Choice Requires="p14">
      <p:transition spd="slow" p14:dur="2000" advTm="39632"/>
    </mc:Choice>
    <mc:Fallback xmlns="">
      <p:transition spd="slow" advTm="39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VaultVTI">
  <a:themeElements>
    <a:clrScheme name="archway">
      <a:dk1>
        <a:sysClr val="windowText" lastClr="000000"/>
      </a:dk1>
      <a:lt1>
        <a:sysClr val="window" lastClr="FFFFFF"/>
      </a:lt1>
      <a:dk2>
        <a:srgbClr val="262626"/>
      </a:dk2>
      <a:lt2>
        <a:srgbClr val="CCC9C2"/>
      </a:lt2>
      <a:accent1>
        <a:srgbClr val="A85E3E"/>
      </a:accent1>
      <a:accent2>
        <a:srgbClr val="C3743C"/>
      </a:accent2>
      <a:accent3>
        <a:srgbClr val="CF6749"/>
      </a:accent3>
      <a:accent4>
        <a:srgbClr val="7D8B71"/>
      </a:accent4>
      <a:accent5>
        <a:srgbClr val="A37A59"/>
      </a:accent5>
      <a:accent6>
        <a:srgbClr val="AB8244"/>
      </a:accent6>
      <a:hlink>
        <a:srgbClr val="B94F31"/>
      </a:hlink>
      <a:folHlink>
        <a:srgbClr val="667458"/>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EE8F66D18CAA42A39BD39C31CBD3E8" ma:contentTypeVersion="16" ma:contentTypeDescription="Create a new document." ma:contentTypeScope="" ma:versionID="30ee7ea57241ef027318dc9815ccfdb6">
  <xsd:schema xmlns:xsd="http://www.w3.org/2001/XMLSchema" xmlns:xs="http://www.w3.org/2001/XMLSchema" xmlns:p="http://schemas.microsoft.com/office/2006/metadata/properties" xmlns:ns2="1d59c960-134c-493f-aaaf-bf1d009520fe" xmlns:ns3="5dd436e3-3998-4908-92c2-7430ec47ced3" targetNamespace="http://schemas.microsoft.com/office/2006/metadata/properties" ma:root="true" ma:fieldsID="8495f176e0431410047b06a8ebe0df92" ns2:_="" ns3:_="">
    <xsd:import namespace="1d59c960-134c-493f-aaaf-bf1d009520fe"/>
    <xsd:import namespace="5dd436e3-3998-4908-92c2-7430ec47ced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59c960-134c-493f-aaaf-bf1d00952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476b63-102d-48ba-8092-74c72648de35"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d436e3-3998-4908-92c2-7430ec47ce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042e43b-0c39-4db4-9d13-8963d9f71853}" ma:internalName="TaxCatchAll" ma:showField="CatchAllData" ma:web="5dd436e3-3998-4908-92c2-7430ec47c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d436e3-3998-4908-92c2-7430ec47ced3" xsi:nil="true"/>
    <lcf76f155ced4ddcb4097134ff3c332f xmlns="1d59c960-134c-493f-aaaf-bf1d009520fe">
      <Terms xmlns="http://schemas.microsoft.com/office/infopath/2007/PartnerControls"/>
    </lcf76f155ced4ddcb4097134ff3c332f>
    <SharedWithUsers xmlns="5dd436e3-3998-4908-92c2-7430ec47ced3">
      <UserInfo>
        <DisplayName/>
        <AccountId xsi:nil="true"/>
        <AccountType/>
      </UserInfo>
    </SharedWithUsers>
    <MediaLengthInSeconds xmlns="1d59c960-134c-493f-aaaf-bf1d009520fe" xsi:nil="true"/>
  </documentManagement>
</p:properties>
</file>

<file path=customXml/itemProps1.xml><?xml version="1.0" encoding="utf-8"?>
<ds:datastoreItem xmlns:ds="http://schemas.openxmlformats.org/officeDocument/2006/customXml" ds:itemID="{4FA41A76-44BC-47C5-A51E-9C171B5D4B0E}"/>
</file>

<file path=customXml/itemProps2.xml><?xml version="1.0" encoding="utf-8"?>
<ds:datastoreItem xmlns:ds="http://schemas.openxmlformats.org/officeDocument/2006/customXml" ds:itemID="{356BDA60-0584-4CE5-8E94-4AE822C69F19}"/>
</file>

<file path=customXml/itemProps3.xml><?xml version="1.0" encoding="utf-8"?>
<ds:datastoreItem xmlns:ds="http://schemas.openxmlformats.org/officeDocument/2006/customXml" ds:itemID="{FB265159-A99B-483E-A2F6-57976D2C863B}"/>
</file>

<file path=docProps/app.xml><?xml version="1.0" encoding="utf-8"?>
<Properties xmlns="http://schemas.openxmlformats.org/officeDocument/2006/extended-properties" xmlns:vt="http://schemas.openxmlformats.org/officeDocument/2006/docPropsVTypes">
  <Template>office theme</Template>
  <TotalTime>0</TotalTime>
  <Words>1755</Words>
  <Application>Microsoft Office PowerPoint</Application>
  <PresentationFormat>Widescreen</PresentationFormat>
  <Paragraphs>136</Paragraphs>
  <Slides>10</Slides>
  <Notes>10</Notes>
  <HiddenSlides>0</HiddenSlides>
  <MMClips>9</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VaultVTI</vt:lpstr>
      <vt:lpstr>Office Theme</vt:lpstr>
      <vt:lpstr>Quality Assessment and Communicating Student Learning</vt:lpstr>
      <vt:lpstr>Included in Part 3</vt:lpstr>
      <vt:lpstr>KDU Curriculum Model</vt:lpstr>
      <vt:lpstr>Deeper Learning Deeper learning refers to learning that emphasizes the use of key disciplinary concepts, principles, and generalizations to think critically, solve problems, and communicate ideas. </vt:lpstr>
      <vt:lpstr>Concept-Based</vt:lpstr>
      <vt:lpstr>Competency-Driven</vt:lpstr>
      <vt:lpstr>PowerPoint Presentation</vt:lpstr>
      <vt:lpstr>Learner-Centered</vt:lpstr>
      <vt:lpstr>Growth Over Time</vt:lpstr>
      <vt:lpstr>PAUSE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Lindsey Frederickson</cp:lastModifiedBy>
  <cp:revision>100</cp:revision>
  <dcterms:created xsi:type="dcterms:W3CDTF">2022-10-20T17:44:20Z</dcterms:created>
  <dcterms:modified xsi:type="dcterms:W3CDTF">2022-10-27T05:32:15Z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0x010100F1EE8F66D18CAA42A39BD39C31CBD3E8</vt:lpwstr>
  </property>
  <property fmtid="{D5CDD505-2E9C-101B-9397-08002B2CF9AE}" pid="3" name="Order">
    <vt:r8>2070100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